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49"/>
  </p:notesMasterIdLst>
  <p:sldIdLst>
    <p:sldId id="284" r:id="rId6"/>
    <p:sldId id="301" r:id="rId7"/>
    <p:sldId id="261" r:id="rId8"/>
    <p:sldId id="286" r:id="rId9"/>
    <p:sldId id="287" r:id="rId10"/>
    <p:sldId id="272" r:id="rId11"/>
    <p:sldId id="279" r:id="rId12"/>
    <p:sldId id="282" r:id="rId13"/>
    <p:sldId id="277" r:id="rId14"/>
    <p:sldId id="275" r:id="rId15"/>
    <p:sldId id="278" r:id="rId16"/>
    <p:sldId id="291" r:id="rId17"/>
    <p:sldId id="292" r:id="rId18"/>
    <p:sldId id="293" r:id="rId19"/>
    <p:sldId id="280" r:id="rId20"/>
    <p:sldId id="298" r:id="rId21"/>
    <p:sldId id="299" r:id="rId22"/>
    <p:sldId id="300" r:id="rId23"/>
    <p:sldId id="302" r:id="rId24"/>
    <p:sldId id="303" r:id="rId25"/>
    <p:sldId id="264" r:id="rId26"/>
    <p:sldId id="273" r:id="rId27"/>
    <p:sldId id="281" r:id="rId28"/>
    <p:sldId id="262" r:id="rId29"/>
    <p:sldId id="265" r:id="rId30"/>
    <p:sldId id="266" r:id="rId31"/>
    <p:sldId id="268" r:id="rId32"/>
    <p:sldId id="267" r:id="rId33"/>
    <p:sldId id="269" r:id="rId34"/>
    <p:sldId id="271" r:id="rId35"/>
    <p:sldId id="294" r:id="rId36"/>
    <p:sldId id="308" r:id="rId37"/>
    <p:sldId id="313" r:id="rId38"/>
    <p:sldId id="307" r:id="rId39"/>
    <p:sldId id="288" r:id="rId40"/>
    <p:sldId id="304" r:id="rId41"/>
    <p:sldId id="305" r:id="rId42"/>
    <p:sldId id="306" r:id="rId43"/>
    <p:sldId id="309" r:id="rId44"/>
    <p:sldId id="310" r:id="rId45"/>
    <p:sldId id="311" r:id="rId46"/>
    <p:sldId id="312" r:id="rId47"/>
    <p:sldId id="285"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4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97355D-E16A-41A9-BA24-3B404FA76662}"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96AD34B8-0D4C-43D8-A3B7-52DC640EDE15}">
      <dgm:prSet phldrT="[Text]"/>
      <dgm:spPr/>
      <dgm:t>
        <a:bodyPr/>
        <a:lstStyle/>
        <a:p>
          <a:r>
            <a:rPr lang="en-US" dirty="0"/>
            <a:t>Future Climate Change Impacts &amp; Vulnerabilities</a:t>
          </a:r>
        </a:p>
      </dgm:t>
    </dgm:pt>
    <dgm:pt modelId="{18DC6B1B-D676-4092-9621-BC038CBE2316}" type="parTrans" cxnId="{B2E9ADE6-C0E3-42F8-8EB3-BA1600DB8284}">
      <dgm:prSet/>
      <dgm:spPr/>
      <dgm:t>
        <a:bodyPr/>
        <a:lstStyle/>
        <a:p>
          <a:endParaRPr lang="en-US"/>
        </a:p>
      </dgm:t>
    </dgm:pt>
    <dgm:pt modelId="{276DB818-9235-4E8F-8E98-15FC142EB57B}" type="sibTrans" cxnId="{B2E9ADE6-C0E3-42F8-8EB3-BA1600DB8284}">
      <dgm:prSet/>
      <dgm:spPr/>
      <dgm:t>
        <a:bodyPr/>
        <a:lstStyle/>
        <a:p>
          <a:endParaRPr lang="en-US"/>
        </a:p>
      </dgm:t>
    </dgm:pt>
    <dgm:pt modelId="{2DD7378C-6631-418C-884A-A2AB59CC6E6C}">
      <dgm:prSet phldrT="[Text]"/>
      <dgm:spPr/>
      <dgm:t>
        <a:bodyPr/>
        <a:lstStyle/>
        <a:p>
          <a:r>
            <a:rPr lang="en-US" dirty="0"/>
            <a:t>Increased flooding due to rising sea levels</a:t>
          </a:r>
        </a:p>
      </dgm:t>
    </dgm:pt>
    <dgm:pt modelId="{3F966018-390C-4DFF-96FB-C205C3B78FC6}" type="parTrans" cxnId="{B614A08D-D157-446D-A1F2-DCA9B709ABF8}">
      <dgm:prSet/>
      <dgm:spPr/>
      <dgm:t>
        <a:bodyPr/>
        <a:lstStyle/>
        <a:p>
          <a:endParaRPr lang="en-US"/>
        </a:p>
      </dgm:t>
    </dgm:pt>
    <dgm:pt modelId="{37245C6E-FA1B-4608-8030-BD81F9D2D425}" type="sibTrans" cxnId="{B614A08D-D157-446D-A1F2-DCA9B709ABF8}">
      <dgm:prSet/>
      <dgm:spPr/>
      <dgm:t>
        <a:bodyPr/>
        <a:lstStyle/>
        <a:p>
          <a:endParaRPr lang="en-US"/>
        </a:p>
      </dgm:t>
    </dgm:pt>
    <dgm:pt modelId="{2C04D472-F444-4FF4-B2F9-62D4C704F38D}">
      <dgm:prSet phldrT="[Text]"/>
      <dgm:spPr/>
      <dgm:t>
        <a:bodyPr/>
        <a:lstStyle/>
        <a:p>
          <a:r>
            <a:rPr lang="en-US" dirty="0"/>
            <a:t>Intense coastal storms</a:t>
          </a:r>
        </a:p>
      </dgm:t>
    </dgm:pt>
    <dgm:pt modelId="{A55C027E-CBBF-47BD-813E-FE526B21E7D9}" type="parTrans" cxnId="{568699C0-F516-4792-BCDF-DC2B6D33D12C}">
      <dgm:prSet/>
      <dgm:spPr/>
      <dgm:t>
        <a:bodyPr/>
        <a:lstStyle/>
        <a:p>
          <a:endParaRPr lang="en-US"/>
        </a:p>
      </dgm:t>
    </dgm:pt>
    <dgm:pt modelId="{EF601774-B780-4D72-8539-117F5E39C68D}" type="sibTrans" cxnId="{568699C0-F516-4792-BCDF-DC2B6D33D12C}">
      <dgm:prSet/>
      <dgm:spPr/>
      <dgm:t>
        <a:bodyPr/>
        <a:lstStyle/>
        <a:p>
          <a:endParaRPr lang="en-US"/>
        </a:p>
      </dgm:t>
    </dgm:pt>
    <dgm:pt modelId="{3238E6EC-2530-4D24-A134-25817854815E}">
      <dgm:prSet/>
      <dgm:spPr/>
      <dgm:t>
        <a:bodyPr/>
        <a:lstStyle/>
        <a:p>
          <a:r>
            <a:rPr lang="en-US" dirty="0"/>
            <a:t>History of Flooding</a:t>
          </a:r>
        </a:p>
      </dgm:t>
    </dgm:pt>
    <dgm:pt modelId="{43C238BF-6CED-485A-AE3D-0FF0F22B1572}" type="parTrans" cxnId="{84C3CA3F-2A24-49BE-905B-5CB311BA670A}">
      <dgm:prSet/>
      <dgm:spPr/>
      <dgm:t>
        <a:bodyPr/>
        <a:lstStyle/>
        <a:p>
          <a:endParaRPr lang="en-US"/>
        </a:p>
      </dgm:t>
    </dgm:pt>
    <dgm:pt modelId="{5B0D939F-AA72-4738-8172-F962D4411889}" type="sibTrans" cxnId="{84C3CA3F-2A24-49BE-905B-5CB311BA670A}">
      <dgm:prSet/>
      <dgm:spPr/>
      <dgm:t>
        <a:bodyPr/>
        <a:lstStyle/>
        <a:p>
          <a:endParaRPr lang="en-US"/>
        </a:p>
      </dgm:t>
    </dgm:pt>
    <dgm:pt modelId="{9552D742-F182-4C1B-85D3-17094598D855}">
      <dgm:prSet/>
      <dgm:spPr/>
      <dgm:t>
        <a:bodyPr/>
        <a:lstStyle/>
        <a:p>
          <a:r>
            <a:rPr lang="en-US" dirty="0"/>
            <a:t>1944 Flood</a:t>
          </a:r>
        </a:p>
      </dgm:t>
    </dgm:pt>
    <dgm:pt modelId="{80AA7411-2D4F-45F8-AB31-4B691A74B807}" type="parTrans" cxnId="{A009FB6E-6880-4CCE-B6A1-F3F4D0FD6BD0}">
      <dgm:prSet/>
      <dgm:spPr/>
      <dgm:t>
        <a:bodyPr/>
        <a:lstStyle/>
        <a:p>
          <a:endParaRPr lang="en-US"/>
        </a:p>
      </dgm:t>
    </dgm:pt>
    <dgm:pt modelId="{709CD31B-D381-4412-A0AE-55A4999846EB}" type="sibTrans" cxnId="{A009FB6E-6880-4CCE-B6A1-F3F4D0FD6BD0}">
      <dgm:prSet/>
      <dgm:spPr/>
      <dgm:t>
        <a:bodyPr/>
        <a:lstStyle/>
        <a:p>
          <a:endParaRPr lang="en-US"/>
        </a:p>
      </dgm:t>
    </dgm:pt>
    <dgm:pt modelId="{56D56941-ACFD-4818-8F11-AC3375D5FCF6}">
      <dgm:prSet/>
      <dgm:spPr/>
      <dgm:t>
        <a:bodyPr/>
        <a:lstStyle/>
        <a:p>
          <a:r>
            <a:rPr lang="en-US" dirty="0"/>
            <a:t>1954 Hurricane</a:t>
          </a:r>
        </a:p>
      </dgm:t>
    </dgm:pt>
    <dgm:pt modelId="{97926718-2CFC-4516-8CBC-E4331E2EF93B}" type="parTrans" cxnId="{F04A4028-6D08-49A8-8763-4FF5BDC83077}">
      <dgm:prSet/>
      <dgm:spPr/>
      <dgm:t>
        <a:bodyPr/>
        <a:lstStyle/>
        <a:p>
          <a:endParaRPr lang="en-US"/>
        </a:p>
      </dgm:t>
    </dgm:pt>
    <dgm:pt modelId="{B40B6F27-F735-45A4-94C7-E8F7C824DDC2}" type="sibTrans" cxnId="{F04A4028-6D08-49A8-8763-4FF5BDC83077}">
      <dgm:prSet/>
      <dgm:spPr/>
      <dgm:t>
        <a:bodyPr/>
        <a:lstStyle/>
        <a:p>
          <a:endParaRPr lang="en-US"/>
        </a:p>
      </dgm:t>
    </dgm:pt>
    <dgm:pt modelId="{BADE962D-7C2F-4BF0-B9EC-3D2175DDC42A}">
      <dgm:prSet/>
      <dgm:spPr/>
      <dgm:t>
        <a:bodyPr/>
        <a:lstStyle/>
        <a:p>
          <a:r>
            <a:rPr lang="en-US" dirty="0"/>
            <a:t>Historic Causes of Degradation</a:t>
          </a:r>
        </a:p>
      </dgm:t>
    </dgm:pt>
    <dgm:pt modelId="{E41B42B7-8E8C-4E3D-A90A-A83BF0FEE36F}" type="parTrans" cxnId="{9819FF77-2240-4880-BDBC-D34A3AAE718F}">
      <dgm:prSet/>
      <dgm:spPr/>
      <dgm:t>
        <a:bodyPr/>
        <a:lstStyle/>
        <a:p>
          <a:endParaRPr lang="en-US"/>
        </a:p>
      </dgm:t>
    </dgm:pt>
    <dgm:pt modelId="{E34B0864-0452-4552-AD1C-54EAF70D661D}" type="sibTrans" cxnId="{9819FF77-2240-4880-BDBC-D34A3AAE718F}">
      <dgm:prSet/>
      <dgm:spPr/>
      <dgm:t>
        <a:bodyPr/>
        <a:lstStyle/>
        <a:p>
          <a:endParaRPr lang="en-US"/>
        </a:p>
      </dgm:t>
    </dgm:pt>
    <dgm:pt modelId="{C7B835C0-012C-48B5-AC51-D375D439F951}">
      <dgm:prSet/>
      <dgm:spPr/>
      <dgm:t>
        <a:bodyPr/>
        <a:lstStyle/>
        <a:p>
          <a:r>
            <a:rPr lang="en-US"/>
            <a:t>Stormwater runoff</a:t>
          </a:r>
        </a:p>
      </dgm:t>
    </dgm:pt>
    <dgm:pt modelId="{67757D4D-3CF5-4F6C-A765-B07C8A5FAF40}" type="parTrans" cxnId="{A74583CC-9E50-43C1-9120-50AD1ADD5447}">
      <dgm:prSet/>
      <dgm:spPr/>
      <dgm:t>
        <a:bodyPr/>
        <a:lstStyle/>
        <a:p>
          <a:endParaRPr lang="en-US"/>
        </a:p>
      </dgm:t>
    </dgm:pt>
    <dgm:pt modelId="{000F5841-7059-4AFC-80E3-78312FA2634F}" type="sibTrans" cxnId="{A74583CC-9E50-43C1-9120-50AD1ADD5447}">
      <dgm:prSet/>
      <dgm:spPr/>
      <dgm:t>
        <a:bodyPr/>
        <a:lstStyle/>
        <a:p>
          <a:endParaRPr lang="en-US"/>
        </a:p>
      </dgm:t>
    </dgm:pt>
    <dgm:pt modelId="{0A7B8987-4130-47A4-994B-3430D4C38B96}">
      <dgm:prSet/>
      <dgm:spPr/>
      <dgm:t>
        <a:bodyPr/>
        <a:lstStyle/>
        <a:p>
          <a:r>
            <a:rPr lang="en-US"/>
            <a:t>Sedimentation</a:t>
          </a:r>
          <a:endParaRPr lang="en-US" dirty="0"/>
        </a:p>
      </dgm:t>
    </dgm:pt>
    <dgm:pt modelId="{68777DA8-65DD-4EB5-B260-D9A95DB3BF3B}" type="parTrans" cxnId="{C59FC735-AF4B-4FFF-ABC3-A7384B6162D4}">
      <dgm:prSet/>
      <dgm:spPr/>
      <dgm:t>
        <a:bodyPr/>
        <a:lstStyle/>
        <a:p>
          <a:endParaRPr lang="en-US"/>
        </a:p>
      </dgm:t>
    </dgm:pt>
    <dgm:pt modelId="{EB0A9E09-7894-49E5-816D-D47ACF5C3B5B}" type="sibTrans" cxnId="{C59FC735-AF4B-4FFF-ABC3-A7384B6162D4}">
      <dgm:prSet/>
      <dgm:spPr/>
      <dgm:t>
        <a:bodyPr/>
        <a:lstStyle/>
        <a:p>
          <a:endParaRPr lang="en-US"/>
        </a:p>
      </dgm:t>
    </dgm:pt>
    <dgm:pt modelId="{E4C8E329-1ABF-456F-A83B-320D91C729B9}">
      <dgm:prSet/>
      <dgm:spPr/>
      <dgm:t>
        <a:bodyPr/>
        <a:lstStyle/>
        <a:p>
          <a:r>
            <a:rPr lang="en-US"/>
            <a:t>Invasive Species</a:t>
          </a:r>
          <a:endParaRPr lang="en-US" dirty="0"/>
        </a:p>
      </dgm:t>
    </dgm:pt>
    <dgm:pt modelId="{F0F2F072-9B72-447D-B69C-9133BB678BA4}" type="parTrans" cxnId="{D8DDA0CC-D110-406C-B5BE-41FF4B8DB44B}">
      <dgm:prSet/>
      <dgm:spPr/>
      <dgm:t>
        <a:bodyPr/>
        <a:lstStyle/>
        <a:p>
          <a:endParaRPr lang="en-US"/>
        </a:p>
      </dgm:t>
    </dgm:pt>
    <dgm:pt modelId="{2154094A-F526-48CA-BDB5-0DEF7086CC7D}" type="sibTrans" cxnId="{D8DDA0CC-D110-406C-B5BE-41FF4B8DB44B}">
      <dgm:prSet/>
      <dgm:spPr/>
      <dgm:t>
        <a:bodyPr/>
        <a:lstStyle/>
        <a:p>
          <a:endParaRPr lang="en-US"/>
        </a:p>
      </dgm:t>
    </dgm:pt>
    <dgm:pt modelId="{566E8269-B6D8-41E5-BB5C-FAB7AE9FF5E5}" type="pres">
      <dgm:prSet presAssocID="{A697355D-E16A-41A9-BA24-3B404FA76662}" presName="Name0" presStyleCnt="0">
        <dgm:presLayoutVars>
          <dgm:dir/>
          <dgm:animLvl val="lvl"/>
          <dgm:resizeHandles/>
        </dgm:presLayoutVars>
      </dgm:prSet>
      <dgm:spPr/>
    </dgm:pt>
    <dgm:pt modelId="{DDCDF478-92BD-4FDD-B1D3-C2C05703B601}" type="pres">
      <dgm:prSet presAssocID="{3238E6EC-2530-4D24-A134-25817854815E}" presName="linNode" presStyleCnt="0"/>
      <dgm:spPr/>
    </dgm:pt>
    <dgm:pt modelId="{EE960848-076A-4B70-BF89-E9BF9BF06210}" type="pres">
      <dgm:prSet presAssocID="{3238E6EC-2530-4D24-A134-25817854815E}" presName="parentShp" presStyleLbl="node1" presStyleIdx="0" presStyleCnt="3">
        <dgm:presLayoutVars>
          <dgm:bulletEnabled val="1"/>
        </dgm:presLayoutVars>
      </dgm:prSet>
      <dgm:spPr/>
    </dgm:pt>
    <dgm:pt modelId="{46F5FD3E-6747-40F9-822E-0443F9B1FD23}" type="pres">
      <dgm:prSet presAssocID="{3238E6EC-2530-4D24-A134-25817854815E}" presName="childShp" presStyleLbl="bgAccFollowNode1" presStyleIdx="0" presStyleCnt="3">
        <dgm:presLayoutVars>
          <dgm:bulletEnabled val="1"/>
        </dgm:presLayoutVars>
      </dgm:prSet>
      <dgm:spPr/>
    </dgm:pt>
    <dgm:pt modelId="{0AC7E454-C4A4-4813-AB02-73EF4B2EE507}" type="pres">
      <dgm:prSet presAssocID="{5B0D939F-AA72-4738-8172-F962D4411889}" presName="spacing" presStyleCnt="0"/>
      <dgm:spPr/>
    </dgm:pt>
    <dgm:pt modelId="{C60CD081-A120-471A-93D3-9F1A66D27EB2}" type="pres">
      <dgm:prSet presAssocID="{BADE962D-7C2F-4BF0-B9EC-3D2175DDC42A}" presName="linNode" presStyleCnt="0"/>
      <dgm:spPr/>
    </dgm:pt>
    <dgm:pt modelId="{1A23B5B8-3969-4EA8-A5EE-2906ED23DAEB}" type="pres">
      <dgm:prSet presAssocID="{BADE962D-7C2F-4BF0-B9EC-3D2175DDC42A}" presName="parentShp" presStyleLbl="node1" presStyleIdx="1" presStyleCnt="3">
        <dgm:presLayoutVars>
          <dgm:bulletEnabled val="1"/>
        </dgm:presLayoutVars>
      </dgm:prSet>
      <dgm:spPr/>
    </dgm:pt>
    <dgm:pt modelId="{A1B8B811-00FE-4A41-9797-9D9AB19C4FF7}" type="pres">
      <dgm:prSet presAssocID="{BADE962D-7C2F-4BF0-B9EC-3D2175DDC42A}" presName="childShp" presStyleLbl="bgAccFollowNode1" presStyleIdx="1" presStyleCnt="3">
        <dgm:presLayoutVars>
          <dgm:bulletEnabled val="1"/>
        </dgm:presLayoutVars>
      </dgm:prSet>
      <dgm:spPr/>
    </dgm:pt>
    <dgm:pt modelId="{EA6787E6-6551-4F86-918E-F4B44DB923B0}" type="pres">
      <dgm:prSet presAssocID="{E34B0864-0452-4552-AD1C-54EAF70D661D}" presName="spacing" presStyleCnt="0"/>
      <dgm:spPr/>
    </dgm:pt>
    <dgm:pt modelId="{BC054C57-3E88-4E4A-8953-26C604542AC6}" type="pres">
      <dgm:prSet presAssocID="{96AD34B8-0D4C-43D8-A3B7-52DC640EDE15}" presName="linNode" presStyleCnt="0"/>
      <dgm:spPr/>
    </dgm:pt>
    <dgm:pt modelId="{2A7C1B85-4F25-4521-8923-ADF69A7D6753}" type="pres">
      <dgm:prSet presAssocID="{96AD34B8-0D4C-43D8-A3B7-52DC640EDE15}" presName="parentShp" presStyleLbl="node1" presStyleIdx="2" presStyleCnt="3">
        <dgm:presLayoutVars>
          <dgm:bulletEnabled val="1"/>
        </dgm:presLayoutVars>
      </dgm:prSet>
      <dgm:spPr/>
    </dgm:pt>
    <dgm:pt modelId="{402E6269-2ED4-436E-8C18-7E0112F0FAF7}" type="pres">
      <dgm:prSet presAssocID="{96AD34B8-0D4C-43D8-A3B7-52DC640EDE15}" presName="childShp" presStyleLbl="bgAccFollowNode1" presStyleIdx="2" presStyleCnt="3">
        <dgm:presLayoutVars>
          <dgm:bulletEnabled val="1"/>
        </dgm:presLayoutVars>
      </dgm:prSet>
      <dgm:spPr/>
    </dgm:pt>
  </dgm:ptLst>
  <dgm:cxnLst>
    <dgm:cxn modelId="{4A37C207-E403-4A2B-83A2-0A66ABC22121}" type="presOf" srcId="{BADE962D-7C2F-4BF0-B9EC-3D2175DDC42A}" destId="{1A23B5B8-3969-4EA8-A5EE-2906ED23DAEB}" srcOrd="0" destOrd="0" presId="urn:microsoft.com/office/officeart/2005/8/layout/vList6"/>
    <dgm:cxn modelId="{68D85313-D3F9-46F4-957F-2D907A4EE5CB}" type="presOf" srcId="{9552D742-F182-4C1B-85D3-17094598D855}" destId="{46F5FD3E-6747-40F9-822E-0443F9B1FD23}" srcOrd="0" destOrd="0" presId="urn:microsoft.com/office/officeart/2005/8/layout/vList6"/>
    <dgm:cxn modelId="{F04A4028-6D08-49A8-8763-4FF5BDC83077}" srcId="{3238E6EC-2530-4D24-A134-25817854815E}" destId="{56D56941-ACFD-4818-8F11-AC3375D5FCF6}" srcOrd="1" destOrd="0" parTransId="{97926718-2CFC-4516-8CBC-E4331E2EF93B}" sibTransId="{B40B6F27-F735-45A4-94C7-E8F7C824DDC2}"/>
    <dgm:cxn modelId="{C59FC735-AF4B-4FFF-ABC3-A7384B6162D4}" srcId="{BADE962D-7C2F-4BF0-B9EC-3D2175DDC42A}" destId="{0A7B8987-4130-47A4-994B-3430D4C38B96}" srcOrd="1" destOrd="0" parTransId="{68777DA8-65DD-4EB5-B260-D9A95DB3BF3B}" sibTransId="{EB0A9E09-7894-49E5-816D-D47ACF5C3B5B}"/>
    <dgm:cxn modelId="{FF77F53E-B0B0-4017-A0C5-A4D974D6E306}" type="presOf" srcId="{3238E6EC-2530-4D24-A134-25817854815E}" destId="{EE960848-076A-4B70-BF89-E9BF9BF06210}" srcOrd="0" destOrd="0" presId="urn:microsoft.com/office/officeart/2005/8/layout/vList6"/>
    <dgm:cxn modelId="{84C3CA3F-2A24-49BE-905B-5CB311BA670A}" srcId="{A697355D-E16A-41A9-BA24-3B404FA76662}" destId="{3238E6EC-2530-4D24-A134-25817854815E}" srcOrd="0" destOrd="0" parTransId="{43C238BF-6CED-485A-AE3D-0FF0F22B1572}" sibTransId="{5B0D939F-AA72-4738-8172-F962D4411889}"/>
    <dgm:cxn modelId="{D3EE2D6C-22C4-4B2E-828B-D52D1F565951}" type="presOf" srcId="{2DD7378C-6631-418C-884A-A2AB59CC6E6C}" destId="{402E6269-2ED4-436E-8C18-7E0112F0FAF7}" srcOrd="0" destOrd="0" presId="urn:microsoft.com/office/officeart/2005/8/layout/vList6"/>
    <dgm:cxn modelId="{A009FB6E-6880-4CCE-B6A1-F3F4D0FD6BD0}" srcId="{3238E6EC-2530-4D24-A134-25817854815E}" destId="{9552D742-F182-4C1B-85D3-17094598D855}" srcOrd="0" destOrd="0" parTransId="{80AA7411-2D4F-45F8-AB31-4B691A74B807}" sibTransId="{709CD31B-D381-4412-A0AE-55A4999846EB}"/>
    <dgm:cxn modelId="{E7BCAF75-6E86-4812-8BD3-7A986B4F59C3}" type="presOf" srcId="{C7B835C0-012C-48B5-AC51-D375D439F951}" destId="{A1B8B811-00FE-4A41-9797-9D9AB19C4FF7}" srcOrd="0" destOrd="0" presId="urn:microsoft.com/office/officeart/2005/8/layout/vList6"/>
    <dgm:cxn modelId="{9819FF77-2240-4880-BDBC-D34A3AAE718F}" srcId="{A697355D-E16A-41A9-BA24-3B404FA76662}" destId="{BADE962D-7C2F-4BF0-B9EC-3D2175DDC42A}" srcOrd="1" destOrd="0" parTransId="{E41B42B7-8E8C-4E3D-A90A-A83BF0FEE36F}" sibTransId="{E34B0864-0452-4552-AD1C-54EAF70D661D}"/>
    <dgm:cxn modelId="{1B265C8D-25D3-45EA-B639-8B1999CB53AE}" type="presOf" srcId="{A697355D-E16A-41A9-BA24-3B404FA76662}" destId="{566E8269-B6D8-41E5-BB5C-FAB7AE9FF5E5}" srcOrd="0" destOrd="0" presId="urn:microsoft.com/office/officeart/2005/8/layout/vList6"/>
    <dgm:cxn modelId="{B614A08D-D157-446D-A1F2-DCA9B709ABF8}" srcId="{96AD34B8-0D4C-43D8-A3B7-52DC640EDE15}" destId="{2DD7378C-6631-418C-884A-A2AB59CC6E6C}" srcOrd="0" destOrd="0" parTransId="{3F966018-390C-4DFF-96FB-C205C3B78FC6}" sibTransId="{37245C6E-FA1B-4608-8030-BD81F9D2D425}"/>
    <dgm:cxn modelId="{1D221192-4C89-42EB-8660-6557DD1A52FE}" type="presOf" srcId="{E4C8E329-1ABF-456F-A83B-320D91C729B9}" destId="{A1B8B811-00FE-4A41-9797-9D9AB19C4FF7}" srcOrd="0" destOrd="2" presId="urn:microsoft.com/office/officeart/2005/8/layout/vList6"/>
    <dgm:cxn modelId="{EA4B8A97-5068-4CBD-9BD3-9711DB9B3160}" type="presOf" srcId="{2C04D472-F444-4FF4-B2F9-62D4C704F38D}" destId="{402E6269-2ED4-436E-8C18-7E0112F0FAF7}" srcOrd="0" destOrd="1" presId="urn:microsoft.com/office/officeart/2005/8/layout/vList6"/>
    <dgm:cxn modelId="{568699C0-F516-4792-BCDF-DC2B6D33D12C}" srcId="{96AD34B8-0D4C-43D8-A3B7-52DC640EDE15}" destId="{2C04D472-F444-4FF4-B2F9-62D4C704F38D}" srcOrd="1" destOrd="0" parTransId="{A55C027E-CBBF-47BD-813E-FE526B21E7D9}" sibTransId="{EF601774-B780-4D72-8539-117F5E39C68D}"/>
    <dgm:cxn modelId="{66735CCB-75FE-495A-8283-D3E6478F912E}" type="presOf" srcId="{56D56941-ACFD-4818-8F11-AC3375D5FCF6}" destId="{46F5FD3E-6747-40F9-822E-0443F9B1FD23}" srcOrd="0" destOrd="1" presId="urn:microsoft.com/office/officeart/2005/8/layout/vList6"/>
    <dgm:cxn modelId="{A74583CC-9E50-43C1-9120-50AD1ADD5447}" srcId="{BADE962D-7C2F-4BF0-B9EC-3D2175DDC42A}" destId="{C7B835C0-012C-48B5-AC51-D375D439F951}" srcOrd="0" destOrd="0" parTransId="{67757D4D-3CF5-4F6C-A765-B07C8A5FAF40}" sibTransId="{000F5841-7059-4AFC-80E3-78312FA2634F}"/>
    <dgm:cxn modelId="{D8DDA0CC-D110-406C-B5BE-41FF4B8DB44B}" srcId="{BADE962D-7C2F-4BF0-B9EC-3D2175DDC42A}" destId="{E4C8E329-1ABF-456F-A83B-320D91C729B9}" srcOrd="2" destOrd="0" parTransId="{F0F2F072-9B72-447D-B69C-9133BB678BA4}" sibTransId="{2154094A-F526-48CA-BDB5-0DEF7086CC7D}"/>
    <dgm:cxn modelId="{B2E9ADE6-C0E3-42F8-8EB3-BA1600DB8284}" srcId="{A697355D-E16A-41A9-BA24-3B404FA76662}" destId="{96AD34B8-0D4C-43D8-A3B7-52DC640EDE15}" srcOrd="2" destOrd="0" parTransId="{18DC6B1B-D676-4092-9621-BC038CBE2316}" sibTransId="{276DB818-9235-4E8F-8E98-15FC142EB57B}"/>
    <dgm:cxn modelId="{6704A0F0-A9DC-4E1C-A712-9B71FCBB9A65}" type="presOf" srcId="{96AD34B8-0D4C-43D8-A3B7-52DC640EDE15}" destId="{2A7C1B85-4F25-4521-8923-ADF69A7D6753}" srcOrd="0" destOrd="0" presId="urn:microsoft.com/office/officeart/2005/8/layout/vList6"/>
    <dgm:cxn modelId="{9A1172F6-56E5-42B2-AE10-67E78A4A6AD6}" type="presOf" srcId="{0A7B8987-4130-47A4-994B-3430D4C38B96}" destId="{A1B8B811-00FE-4A41-9797-9D9AB19C4FF7}" srcOrd="0" destOrd="1" presId="urn:microsoft.com/office/officeart/2005/8/layout/vList6"/>
    <dgm:cxn modelId="{5C47A772-64F2-40C5-8218-F60BC33B52CE}" type="presParOf" srcId="{566E8269-B6D8-41E5-BB5C-FAB7AE9FF5E5}" destId="{DDCDF478-92BD-4FDD-B1D3-C2C05703B601}" srcOrd="0" destOrd="0" presId="urn:microsoft.com/office/officeart/2005/8/layout/vList6"/>
    <dgm:cxn modelId="{50D2A268-B3FB-46A9-AFA1-F8ADC8A4F2CA}" type="presParOf" srcId="{DDCDF478-92BD-4FDD-B1D3-C2C05703B601}" destId="{EE960848-076A-4B70-BF89-E9BF9BF06210}" srcOrd="0" destOrd="0" presId="urn:microsoft.com/office/officeart/2005/8/layout/vList6"/>
    <dgm:cxn modelId="{8EE30B1C-36D7-4696-821C-20392976A766}" type="presParOf" srcId="{DDCDF478-92BD-4FDD-B1D3-C2C05703B601}" destId="{46F5FD3E-6747-40F9-822E-0443F9B1FD23}" srcOrd="1" destOrd="0" presId="urn:microsoft.com/office/officeart/2005/8/layout/vList6"/>
    <dgm:cxn modelId="{1DF7ADD2-1B5E-4862-8CFE-1069FBD176F1}" type="presParOf" srcId="{566E8269-B6D8-41E5-BB5C-FAB7AE9FF5E5}" destId="{0AC7E454-C4A4-4813-AB02-73EF4B2EE507}" srcOrd="1" destOrd="0" presId="urn:microsoft.com/office/officeart/2005/8/layout/vList6"/>
    <dgm:cxn modelId="{90109BE3-1ACF-4368-80DF-04A3E31E322C}" type="presParOf" srcId="{566E8269-B6D8-41E5-BB5C-FAB7AE9FF5E5}" destId="{C60CD081-A120-471A-93D3-9F1A66D27EB2}" srcOrd="2" destOrd="0" presId="urn:microsoft.com/office/officeart/2005/8/layout/vList6"/>
    <dgm:cxn modelId="{CDDFD5BF-29CF-4C1E-9B0C-32750E06DB81}" type="presParOf" srcId="{C60CD081-A120-471A-93D3-9F1A66D27EB2}" destId="{1A23B5B8-3969-4EA8-A5EE-2906ED23DAEB}" srcOrd="0" destOrd="0" presId="urn:microsoft.com/office/officeart/2005/8/layout/vList6"/>
    <dgm:cxn modelId="{9114B797-B9EC-4278-B488-79ED0F486BFF}" type="presParOf" srcId="{C60CD081-A120-471A-93D3-9F1A66D27EB2}" destId="{A1B8B811-00FE-4A41-9797-9D9AB19C4FF7}" srcOrd="1" destOrd="0" presId="urn:microsoft.com/office/officeart/2005/8/layout/vList6"/>
    <dgm:cxn modelId="{F8400E63-7F72-4FD7-999D-AA86447F09BA}" type="presParOf" srcId="{566E8269-B6D8-41E5-BB5C-FAB7AE9FF5E5}" destId="{EA6787E6-6551-4F86-918E-F4B44DB923B0}" srcOrd="3" destOrd="0" presId="urn:microsoft.com/office/officeart/2005/8/layout/vList6"/>
    <dgm:cxn modelId="{CAD2B689-A1E3-4A86-B061-97D505A66CE0}" type="presParOf" srcId="{566E8269-B6D8-41E5-BB5C-FAB7AE9FF5E5}" destId="{BC054C57-3E88-4E4A-8953-26C604542AC6}" srcOrd="4" destOrd="0" presId="urn:microsoft.com/office/officeart/2005/8/layout/vList6"/>
    <dgm:cxn modelId="{66CA5078-B3BE-4DC5-8264-FCBD17964615}" type="presParOf" srcId="{BC054C57-3E88-4E4A-8953-26C604542AC6}" destId="{2A7C1B85-4F25-4521-8923-ADF69A7D6753}" srcOrd="0" destOrd="0" presId="urn:microsoft.com/office/officeart/2005/8/layout/vList6"/>
    <dgm:cxn modelId="{671BE72D-4B09-4C53-AA26-C33D4FCA296C}" type="presParOf" srcId="{BC054C57-3E88-4E4A-8953-26C604542AC6}" destId="{402E6269-2ED4-436E-8C18-7E0112F0FAF7}"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726B5DE-464E-40F2-8CCA-DC3A58D18061}" type="doc">
      <dgm:prSet loTypeId="urn:microsoft.com/office/officeart/2005/8/layout/chevron1" loCatId="process" qsTypeId="urn:microsoft.com/office/officeart/2005/8/quickstyle/simple1" qsCatId="simple" csTypeId="urn:microsoft.com/office/officeart/2005/8/colors/accent1_2" csCatId="accent1" phldr="1"/>
      <dgm:spPr/>
    </dgm:pt>
    <dgm:pt modelId="{2AEDA30B-02A6-4217-9C16-F97CA76C697F}">
      <dgm:prSet phldrT="[Text]"/>
      <dgm:spPr>
        <a:solidFill>
          <a:schemeClr val="tx1"/>
        </a:solidFill>
      </dgm:spPr>
      <dgm:t>
        <a:bodyPr/>
        <a:lstStyle/>
        <a:p>
          <a:r>
            <a:rPr lang="en-US" dirty="0"/>
            <a:t>18,000 BC:</a:t>
          </a:r>
        </a:p>
        <a:p>
          <a:r>
            <a:rPr lang="en-US" dirty="0"/>
            <a:t>Pleistocene Epoch</a:t>
          </a:r>
        </a:p>
      </dgm:t>
    </dgm:pt>
    <dgm:pt modelId="{DF00620D-624E-4A00-9849-61BF10DF5951}" type="parTrans" cxnId="{44244179-4677-4CB9-9AE5-728BDE20B0E2}">
      <dgm:prSet/>
      <dgm:spPr/>
      <dgm:t>
        <a:bodyPr/>
        <a:lstStyle/>
        <a:p>
          <a:endParaRPr lang="en-US"/>
        </a:p>
      </dgm:t>
    </dgm:pt>
    <dgm:pt modelId="{1E97EFC5-AA58-4FD0-96BA-C227A43346B8}" type="sibTrans" cxnId="{44244179-4677-4CB9-9AE5-728BDE20B0E2}">
      <dgm:prSet/>
      <dgm:spPr/>
      <dgm:t>
        <a:bodyPr/>
        <a:lstStyle/>
        <a:p>
          <a:endParaRPr lang="en-US"/>
        </a:p>
      </dgm:t>
    </dgm:pt>
    <dgm:pt modelId="{7B2DEC43-9987-48B6-ABB8-0DA9E2C4BD5E}">
      <dgm:prSet phldrT="[Text]"/>
      <dgm:spPr>
        <a:solidFill>
          <a:schemeClr val="tx1"/>
        </a:solidFill>
      </dgm:spPr>
      <dgm:t>
        <a:bodyPr/>
        <a:lstStyle/>
        <a:p>
          <a:r>
            <a:rPr lang="en-US" dirty="0"/>
            <a:t>17</a:t>
          </a:r>
          <a:r>
            <a:rPr lang="en-US" baseline="30000" dirty="0"/>
            <a:t>th</a:t>
          </a:r>
          <a:r>
            <a:rPr lang="en-US" dirty="0"/>
            <a:t> Century:</a:t>
          </a:r>
        </a:p>
        <a:p>
          <a:r>
            <a:rPr lang="en-US" dirty="0"/>
            <a:t>Colonialization</a:t>
          </a:r>
        </a:p>
      </dgm:t>
    </dgm:pt>
    <dgm:pt modelId="{B2B8CF69-32D1-4B80-9709-BF15A35C117A}" type="parTrans" cxnId="{0F794142-069C-40F3-A511-5ADB12621E95}">
      <dgm:prSet/>
      <dgm:spPr/>
      <dgm:t>
        <a:bodyPr/>
        <a:lstStyle/>
        <a:p>
          <a:endParaRPr lang="en-US"/>
        </a:p>
      </dgm:t>
    </dgm:pt>
    <dgm:pt modelId="{2F2EBA79-3164-4C74-B0C0-003011CA39C0}" type="sibTrans" cxnId="{0F794142-069C-40F3-A511-5ADB12621E95}">
      <dgm:prSet/>
      <dgm:spPr/>
      <dgm:t>
        <a:bodyPr/>
        <a:lstStyle/>
        <a:p>
          <a:endParaRPr lang="en-US"/>
        </a:p>
      </dgm:t>
    </dgm:pt>
    <dgm:pt modelId="{3721477A-1BB7-4BFE-A6E1-C9DB1D41389E}">
      <dgm:prSet phldrT="[Text]"/>
      <dgm:spPr>
        <a:solidFill>
          <a:schemeClr val="tx1"/>
        </a:solidFill>
      </dgm:spPr>
      <dgm:t>
        <a:bodyPr/>
        <a:lstStyle/>
        <a:p>
          <a:r>
            <a:rPr lang="en-US" dirty="0"/>
            <a:t>18</a:t>
          </a:r>
          <a:r>
            <a:rPr lang="en-US" baseline="30000" dirty="0"/>
            <a:t>th</a:t>
          </a:r>
          <a:r>
            <a:rPr lang="en-US" dirty="0"/>
            <a:t> Century:</a:t>
          </a:r>
        </a:p>
        <a:p>
          <a:r>
            <a:rPr lang="en-US" dirty="0"/>
            <a:t>Industrial Revolution</a:t>
          </a:r>
        </a:p>
      </dgm:t>
    </dgm:pt>
    <dgm:pt modelId="{328EED17-8B17-4E94-8C00-A40ADE6AF967}" type="parTrans" cxnId="{1054494C-AD94-4D3F-ADF5-C3611E340BAA}">
      <dgm:prSet/>
      <dgm:spPr/>
      <dgm:t>
        <a:bodyPr/>
        <a:lstStyle/>
        <a:p>
          <a:endParaRPr lang="en-US"/>
        </a:p>
      </dgm:t>
    </dgm:pt>
    <dgm:pt modelId="{26940210-6894-419E-B939-1C50786DBECF}" type="sibTrans" cxnId="{1054494C-AD94-4D3F-ADF5-C3611E340BAA}">
      <dgm:prSet/>
      <dgm:spPr/>
      <dgm:t>
        <a:bodyPr/>
        <a:lstStyle/>
        <a:p>
          <a:endParaRPr lang="en-US"/>
        </a:p>
      </dgm:t>
    </dgm:pt>
    <dgm:pt modelId="{FF64AAD8-9DB4-49FD-9A63-75A1796AF90F}">
      <dgm:prSet/>
      <dgm:spPr>
        <a:solidFill>
          <a:schemeClr val="tx1"/>
        </a:solidFill>
      </dgm:spPr>
      <dgm:t>
        <a:bodyPr/>
        <a:lstStyle/>
        <a:p>
          <a:r>
            <a:rPr lang="en-US" dirty="0"/>
            <a:t>1900 – 1950:</a:t>
          </a:r>
        </a:p>
        <a:p>
          <a:r>
            <a:rPr lang="en-US" dirty="0"/>
            <a:t>Post World </a:t>
          </a:r>
          <a:br>
            <a:rPr lang="en-US" dirty="0"/>
          </a:br>
          <a:r>
            <a:rPr lang="en-US" dirty="0"/>
            <a:t>War I</a:t>
          </a:r>
        </a:p>
      </dgm:t>
    </dgm:pt>
    <dgm:pt modelId="{342C8EF6-5C3D-4764-BDA1-BD34CC6C78D0}" type="parTrans" cxnId="{6EDD179B-5EC9-46E0-948F-BCADDF5FDBE8}">
      <dgm:prSet/>
      <dgm:spPr/>
      <dgm:t>
        <a:bodyPr/>
        <a:lstStyle/>
        <a:p>
          <a:endParaRPr lang="en-US"/>
        </a:p>
      </dgm:t>
    </dgm:pt>
    <dgm:pt modelId="{00618B50-285E-413F-A903-39D12370A7EA}" type="sibTrans" cxnId="{6EDD179B-5EC9-46E0-948F-BCADDF5FDBE8}">
      <dgm:prSet/>
      <dgm:spPr/>
      <dgm:t>
        <a:bodyPr/>
        <a:lstStyle/>
        <a:p>
          <a:endParaRPr lang="en-US"/>
        </a:p>
      </dgm:t>
    </dgm:pt>
    <dgm:pt modelId="{9EBB21B5-46CD-45B5-AAE8-5835EB3C5BCC}">
      <dgm:prSet/>
      <dgm:spPr>
        <a:solidFill>
          <a:schemeClr val="accent1"/>
        </a:solidFill>
      </dgm:spPr>
      <dgm:t>
        <a:bodyPr/>
        <a:lstStyle/>
        <a:p>
          <a:r>
            <a:rPr lang="en-US" dirty="0"/>
            <a:t>1950 – 2000:</a:t>
          </a:r>
        </a:p>
        <a:p>
          <a:r>
            <a:rPr lang="en-US" dirty="0"/>
            <a:t>Post World </a:t>
          </a:r>
          <a:br>
            <a:rPr lang="en-US" dirty="0"/>
          </a:br>
          <a:r>
            <a:rPr lang="en-US" dirty="0"/>
            <a:t>War II</a:t>
          </a:r>
        </a:p>
      </dgm:t>
    </dgm:pt>
    <dgm:pt modelId="{B5107466-CBF5-4182-9566-745629C9B6F2}" type="parTrans" cxnId="{A6B8432D-F881-43A8-A120-EEC202C2B8CE}">
      <dgm:prSet/>
      <dgm:spPr/>
      <dgm:t>
        <a:bodyPr/>
        <a:lstStyle/>
        <a:p>
          <a:endParaRPr lang="en-US"/>
        </a:p>
      </dgm:t>
    </dgm:pt>
    <dgm:pt modelId="{055B7B1F-8E2F-43BC-94D2-3BFEE9B4D900}" type="sibTrans" cxnId="{A6B8432D-F881-43A8-A120-EEC202C2B8CE}">
      <dgm:prSet/>
      <dgm:spPr/>
      <dgm:t>
        <a:bodyPr/>
        <a:lstStyle/>
        <a:p>
          <a:endParaRPr lang="en-US"/>
        </a:p>
      </dgm:t>
    </dgm:pt>
    <dgm:pt modelId="{05BC76FB-70C5-421F-9719-39E55CDA717D}">
      <dgm:prSet/>
      <dgm:spPr>
        <a:solidFill>
          <a:schemeClr val="tx1"/>
        </a:solidFill>
      </dgm:spPr>
      <dgm:t>
        <a:bodyPr/>
        <a:lstStyle/>
        <a:p>
          <a:r>
            <a:rPr lang="en-US" dirty="0"/>
            <a:t>2000s:</a:t>
          </a:r>
        </a:p>
        <a:p>
          <a:r>
            <a:rPr lang="en-US" dirty="0"/>
            <a:t>New </a:t>
          </a:r>
          <a:r>
            <a:rPr lang="en-US" dirty="0" err="1"/>
            <a:t>Millenium</a:t>
          </a:r>
          <a:r>
            <a:rPr lang="en-US" dirty="0"/>
            <a:t> Era</a:t>
          </a:r>
        </a:p>
      </dgm:t>
    </dgm:pt>
    <dgm:pt modelId="{37CB71D2-036D-4395-8CC6-DA58DD511CC9}" type="parTrans" cxnId="{95B7A105-F969-4046-9FCB-915BC220354C}">
      <dgm:prSet/>
      <dgm:spPr/>
      <dgm:t>
        <a:bodyPr/>
        <a:lstStyle/>
        <a:p>
          <a:endParaRPr lang="en-US"/>
        </a:p>
      </dgm:t>
    </dgm:pt>
    <dgm:pt modelId="{01625A6B-301E-4445-B7AD-F01925BC74E0}" type="sibTrans" cxnId="{95B7A105-F969-4046-9FCB-915BC220354C}">
      <dgm:prSet/>
      <dgm:spPr/>
      <dgm:t>
        <a:bodyPr/>
        <a:lstStyle/>
        <a:p>
          <a:endParaRPr lang="en-US"/>
        </a:p>
      </dgm:t>
    </dgm:pt>
    <dgm:pt modelId="{0AFA27CE-0BB8-4D81-B9C9-9161B8987916}">
      <dgm:prSet/>
      <dgm:spPr>
        <a:solidFill>
          <a:schemeClr val="tx1"/>
        </a:solidFill>
      </dgm:spPr>
      <dgm:t>
        <a:bodyPr/>
        <a:lstStyle/>
        <a:p>
          <a:r>
            <a:rPr lang="en-US" dirty="0"/>
            <a:t>2010s and 2020s</a:t>
          </a:r>
        </a:p>
        <a:p>
          <a:r>
            <a:rPr lang="en-US" dirty="0"/>
            <a:t>Present Day</a:t>
          </a:r>
        </a:p>
      </dgm:t>
    </dgm:pt>
    <dgm:pt modelId="{1180D495-2144-4F5E-A3C7-5CFCBE908775}" type="parTrans" cxnId="{08817B02-2CE3-4153-8EBC-0298DDF3B088}">
      <dgm:prSet/>
      <dgm:spPr/>
      <dgm:t>
        <a:bodyPr/>
        <a:lstStyle/>
        <a:p>
          <a:endParaRPr lang="en-US"/>
        </a:p>
      </dgm:t>
    </dgm:pt>
    <dgm:pt modelId="{444B4DC7-73FC-4E7B-A520-8490DC84A20E}" type="sibTrans" cxnId="{08817B02-2CE3-4153-8EBC-0298DDF3B088}">
      <dgm:prSet/>
      <dgm:spPr/>
      <dgm:t>
        <a:bodyPr/>
        <a:lstStyle/>
        <a:p>
          <a:endParaRPr lang="en-US"/>
        </a:p>
      </dgm:t>
    </dgm:pt>
    <dgm:pt modelId="{05FE0E19-2438-44EE-A253-0D57F603A9EE}" type="pres">
      <dgm:prSet presAssocID="{E726B5DE-464E-40F2-8CCA-DC3A58D18061}" presName="Name0" presStyleCnt="0">
        <dgm:presLayoutVars>
          <dgm:dir/>
          <dgm:animLvl val="lvl"/>
          <dgm:resizeHandles val="exact"/>
        </dgm:presLayoutVars>
      </dgm:prSet>
      <dgm:spPr/>
    </dgm:pt>
    <dgm:pt modelId="{222FD26E-0369-4BA2-8C64-2060F29A78B3}" type="pres">
      <dgm:prSet presAssocID="{2AEDA30B-02A6-4217-9C16-F97CA76C697F}" presName="parTxOnly" presStyleLbl="node1" presStyleIdx="0" presStyleCnt="7">
        <dgm:presLayoutVars>
          <dgm:chMax val="0"/>
          <dgm:chPref val="0"/>
          <dgm:bulletEnabled val="1"/>
        </dgm:presLayoutVars>
      </dgm:prSet>
      <dgm:spPr/>
    </dgm:pt>
    <dgm:pt modelId="{3A7254D4-9279-42FF-80D1-E55F4CF54BB7}" type="pres">
      <dgm:prSet presAssocID="{1E97EFC5-AA58-4FD0-96BA-C227A43346B8}" presName="parTxOnlySpace" presStyleCnt="0"/>
      <dgm:spPr/>
    </dgm:pt>
    <dgm:pt modelId="{77ADA9F5-BEAE-41A9-B27F-0648EFDE49FF}" type="pres">
      <dgm:prSet presAssocID="{7B2DEC43-9987-48B6-ABB8-0DA9E2C4BD5E}" presName="parTxOnly" presStyleLbl="node1" presStyleIdx="1" presStyleCnt="7">
        <dgm:presLayoutVars>
          <dgm:chMax val="0"/>
          <dgm:chPref val="0"/>
          <dgm:bulletEnabled val="1"/>
        </dgm:presLayoutVars>
      </dgm:prSet>
      <dgm:spPr/>
    </dgm:pt>
    <dgm:pt modelId="{41D7A392-FDE0-4157-88FA-393E83AB5CC6}" type="pres">
      <dgm:prSet presAssocID="{2F2EBA79-3164-4C74-B0C0-003011CA39C0}" presName="parTxOnlySpace" presStyleCnt="0"/>
      <dgm:spPr/>
    </dgm:pt>
    <dgm:pt modelId="{22A37B52-DED0-45C3-819C-04094DB478A8}" type="pres">
      <dgm:prSet presAssocID="{3721477A-1BB7-4BFE-A6E1-C9DB1D41389E}" presName="parTxOnly" presStyleLbl="node1" presStyleIdx="2" presStyleCnt="7">
        <dgm:presLayoutVars>
          <dgm:chMax val="0"/>
          <dgm:chPref val="0"/>
          <dgm:bulletEnabled val="1"/>
        </dgm:presLayoutVars>
      </dgm:prSet>
      <dgm:spPr/>
    </dgm:pt>
    <dgm:pt modelId="{641768D0-DED1-4A1E-8CD0-7E607F5747DA}" type="pres">
      <dgm:prSet presAssocID="{26940210-6894-419E-B939-1C50786DBECF}" presName="parTxOnlySpace" presStyleCnt="0"/>
      <dgm:spPr/>
    </dgm:pt>
    <dgm:pt modelId="{7DB32D42-0BDF-4878-AC6C-A4581F760396}" type="pres">
      <dgm:prSet presAssocID="{FF64AAD8-9DB4-49FD-9A63-75A1796AF90F}" presName="parTxOnly" presStyleLbl="node1" presStyleIdx="3" presStyleCnt="7">
        <dgm:presLayoutVars>
          <dgm:chMax val="0"/>
          <dgm:chPref val="0"/>
          <dgm:bulletEnabled val="1"/>
        </dgm:presLayoutVars>
      </dgm:prSet>
      <dgm:spPr/>
    </dgm:pt>
    <dgm:pt modelId="{81744319-05A8-4A86-8107-EC3FD5D806BD}" type="pres">
      <dgm:prSet presAssocID="{00618B50-285E-413F-A903-39D12370A7EA}" presName="parTxOnlySpace" presStyleCnt="0"/>
      <dgm:spPr/>
    </dgm:pt>
    <dgm:pt modelId="{4AB3BE79-A128-4BB6-9CAE-48D08BC9D13D}" type="pres">
      <dgm:prSet presAssocID="{9EBB21B5-46CD-45B5-AAE8-5835EB3C5BCC}" presName="parTxOnly" presStyleLbl="node1" presStyleIdx="4" presStyleCnt="7">
        <dgm:presLayoutVars>
          <dgm:chMax val="0"/>
          <dgm:chPref val="0"/>
          <dgm:bulletEnabled val="1"/>
        </dgm:presLayoutVars>
      </dgm:prSet>
      <dgm:spPr/>
    </dgm:pt>
    <dgm:pt modelId="{D2FE19FC-FFA3-4155-9197-7629D395DB83}" type="pres">
      <dgm:prSet presAssocID="{055B7B1F-8E2F-43BC-94D2-3BFEE9B4D900}" presName="parTxOnlySpace" presStyleCnt="0"/>
      <dgm:spPr/>
    </dgm:pt>
    <dgm:pt modelId="{2CE9C4AF-9E68-4614-8423-D11E68293459}" type="pres">
      <dgm:prSet presAssocID="{05BC76FB-70C5-421F-9719-39E55CDA717D}" presName="parTxOnly" presStyleLbl="node1" presStyleIdx="5" presStyleCnt="7">
        <dgm:presLayoutVars>
          <dgm:chMax val="0"/>
          <dgm:chPref val="0"/>
          <dgm:bulletEnabled val="1"/>
        </dgm:presLayoutVars>
      </dgm:prSet>
      <dgm:spPr/>
    </dgm:pt>
    <dgm:pt modelId="{4C4841DC-242B-4070-BC55-9F06D6E0F4E8}" type="pres">
      <dgm:prSet presAssocID="{01625A6B-301E-4445-B7AD-F01925BC74E0}" presName="parTxOnlySpace" presStyleCnt="0"/>
      <dgm:spPr/>
    </dgm:pt>
    <dgm:pt modelId="{6DF03647-286B-424A-ACAF-20AA908200BB}" type="pres">
      <dgm:prSet presAssocID="{0AFA27CE-0BB8-4D81-B9C9-9161B8987916}" presName="parTxOnly" presStyleLbl="node1" presStyleIdx="6" presStyleCnt="7">
        <dgm:presLayoutVars>
          <dgm:chMax val="0"/>
          <dgm:chPref val="0"/>
          <dgm:bulletEnabled val="1"/>
        </dgm:presLayoutVars>
      </dgm:prSet>
      <dgm:spPr/>
    </dgm:pt>
  </dgm:ptLst>
  <dgm:cxnLst>
    <dgm:cxn modelId="{08817B02-2CE3-4153-8EBC-0298DDF3B088}" srcId="{E726B5DE-464E-40F2-8CCA-DC3A58D18061}" destId="{0AFA27CE-0BB8-4D81-B9C9-9161B8987916}" srcOrd="6" destOrd="0" parTransId="{1180D495-2144-4F5E-A3C7-5CFCBE908775}" sibTransId="{444B4DC7-73FC-4E7B-A520-8490DC84A20E}"/>
    <dgm:cxn modelId="{95B7A105-F969-4046-9FCB-915BC220354C}" srcId="{E726B5DE-464E-40F2-8CCA-DC3A58D18061}" destId="{05BC76FB-70C5-421F-9719-39E55CDA717D}" srcOrd="5" destOrd="0" parTransId="{37CB71D2-036D-4395-8CC6-DA58DD511CC9}" sibTransId="{01625A6B-301E-4445-B7AD-F01925BC74E0}"/>
    <dgm:cxn modelId="{A316221B-6015-4CF9-BD0A-8B6C2FD0E545}" type="presOf" srcId="{E726B5DE-464E-40F2-8CCA-DC3A58D18061}" destId="{05FE0E19-2438-44EE-A253-0D57F603A9EE}" srcOrd="0" destOrd="0" presId="urn:microsoft.com/office/officeart/2005/8/layout/chevron1"/>
    <dgm:cxn modelId="{A6B8432D-F881-43A8-A120-EEC202C2B8CE}" srcId="{E726B5DE-464E-40F2-8CCA-DC3A58D18061}" destId="{9EBB21B5-46CD-45B5-AAE8-5835EB3C5BCC}" srcOrd="4" destOrd="0" parTransId="{B5107466-CBF5-4182-9566-745629C9B6F2}" sibTransId="{055B7B1F-8E2F-43BC-94D2-3BFEE9B4D900}"/>
    <dgm:cxn modelId="{56E16560-17D1-4C40-8D80-B66F2C39CBE6}" type="presOf" srcId="{7B2DEC43-9987-48B6-ABB8-0DA9E2C4BD5E}" destId="{77ADA9F5-BEAE-41A9-B27F-0648EFDE49FF}" srcOrd="0" destOrd="0" presId="urn:microsoft.com/office/officeart/2005/8/layout/chevron1"/>
    <dgm:cxn modelId="{0F794142-069C-40F3-A511-5ADB12621E95}" srcId="{E726B5DE-464E-40F2-8CCA-DC3A58D18061}" destId="{7B2DEC43-9987-48B6-ABB8-0DA9E2C4BD5E}" srcOrd="1" destOrd="0" parTransId="{B2B8CF69-32D1-4B80-9709-BF15A35C117A}" sibTransId="{2F2EBA79-3164-4C74-B0C0-003011CA39C0}"/>
    <dgm:cxn modelId="{99A5684A-8EDC-411E-950F-76FD77B997C8}" type="presOf" srcId="{9EBB21B5-46CD-45B5-AAE8-5835EB3C5BCC}" destId="{4AB3BE79-A128-4BB6-9CAE-48D08BC9D13D}" srcOrd="0" destOrd="0" presId="urn:microsoft.com/office/officeart/2005/8/layout/chevron1"/>
    <dgm:cxn modelId="{1054494C-AD94-4D3F-ADF5-C3611E340BAA}" srcId="{E726B5DE-464E-40F2-8CCA-DC3A58D18061}" destId="{3721477A-1BB7-4BFE-A6E1-C9DB1D41389E}" srcOrd="2" destOrd="0" parTransId="{328EED17-8B17-4E94-8C00-A40ADE6AF967}" sibTransId="{26940210-6894-419E-B939-1C50786DBECF}"/>
    <dgm:cxn modelId="{44244179-4677-4CB9-9AE5-728BDE20B0E2}" srcId="{E726B5DE-464E-40F2-8CCA-DC3A58D18061}" destId="{2AEDA30B-02A6-4217-9C16-F97CA76C697F}" srcOrd="0" destOrd="0" parTransId="{DF00620D-624E-4A00-9849-61BF10DF5951}" sibTransId="{1E97EFC5-AA58-4FD0-96BA-C227A43346B8}"/>
    <dgm:cxn modelId="{C9054C87-F6AE-4A00-B30A-3C674F4DB17F}" type="presOf" srcId="{3721477A-1BB7-4BFE-A6E1-C9DB1D41389E}" destId="{22A37B52-DED0-45C3-819C-04094DB478A8}" srcOrd="0" destOrd="0" presId="urn:microsoft.com/office/officeart/2005/8/layout/chevron1"/>
    <dgm:cxn modelId="{3294989A-161E-40CA-9871-88A1521DA880}" type="presOf" srcId="{0AFA27CE-0BB8-4D81-B9C9-9161B8987916}" destId="{6DF03647-286B-424A-ACAF-20AA908200BB}" srcOrd="0" destOrd="0" presId="urn:microsoft.com/office/officeart/2005/8/layout/chevron1"/>
    <dgm:cxn modelId="{6EDD179B-5EC9-46E0-948F-BCADDF5FDBE8}" srcId="{E726B5DE-464E-40F2-8CCA-DC3A58D18061}" destId="{FF64AAD8-9DB4-49FD-9A63-75A1796AF90F}" srcOrd="3" destOrd="0" parTransId="{342C8EF6-5C3D-4764-BDA1-BD34CC6C78D0}" sibTransId="{00618B50-285E-413F-A903-39D12370A7EA}"/>
    <dgm:cxn modelId="{CCA623BE-533E-4304-A9E8-28954999F1DF}" type="presOf" srcId="{05BC76FB-70C5-421F-9719-39E55CDA717D}" destId="{2CE9C4AF-9E68-4614-8423-D11E68293459}" srcOrd="0" destOrd="0" presId="urn:microsoft.com/office/officeart/2005/8/layout/chevron1"/>
    <dgm:cxn modelId="{08AFBFC1-B2BF-428F-BFB2-D183418E7522}" type="presOf" srcId="{FF64AAD8-9DB4-49FD-9A63-75A1796AF90F}" destId="{7DB32D42-0BDF-4878-AC6C-A4581F760396}" srcOrd="0" destOrd="0" presId="urn:microsoft.com/office/officeart/2005/8/layout/chevron1"/>
    <dgm:cxn modelId="{DFC9F6F5-AC9C-4DD0-9676-3F561A47F3EB}" type="presOf" srcId="{2AEDA30B-02A6-4217-9C16-F97CA76C697F}" destId="{222FD26E-0369-4BA2-8C64-2060F29A78B3}" srcOrd="0" destOrd="0" presId="urn:microsoft.com/office/officeart/2005/8/layout/chevron1"/>
    <dgm:cxn modelId="{AB38D7C8-D597-4D26-8452-E12BE82485B2}" type="presParOf" srcId="{05FE0E19-2438-44EE-A253-0D57F603A9EE}" destId="{222FD26E-0369-4BA2-8C64-2060F29A78B3}" srcOrd="0" destOrd="0" presId="urn:microsoft.com/office/officeart/2005/8/layout/chevron1"/>
    <dgm:cxn modelId="{8E972D02-AD6B-4B9C-B72D-507FF8C16A2C}" type="presParOf" srcId="{05FE0E19-2438-44EE-A253-0D57F603A9EE}" destId="{3A7254D4-9279-42FF-80D1-E55F4CF54BB7}" srcOrd="1" destOrd="0" presId="urn:microsoft.com/office/officeart/2005/8/layout/chevron1"/>
    <dgm:cxn modelId="{7BC6718C-451E-4788-A605-C46B9FAEEE29}" type="presParOf" srcId="{05FE0E19-2438-44EE-A253-0D57F603A9EE}" destId="{77ADA9F5-BEAE-41A9-B27F-0648EFDE49FF}" srcOrd="2" destOrd="0" presId="urn:microsoft.com/office/officeart/2005/8/layout/chevron1"/>
    <dgm:cxn modelId="{133AA2E0-769A-4337-8BB9-D234D049FEDB}" type="presParOf" srcId="{05FE0E19-2438-44EE-A253-0D57F603A9EE}" destId="{41D7A392-FDE0-4157-88FA-393E83AB5CC6}" srcOrd="3" destOrd="0" presId="urn:microsoft.com/office/officeart/2005/8/layout/chevron1"/>
    <dgm:cxn modelId="{238ED767-DFB2-49E6-883F-2E7A4C02675C}" type="presParOf" srcId="{05FE0E19-2438-44EE-A253-0D57F603A9EE}" destId="{22A37B52-DED0-45C3-819C-04094DB478A8}" srcOrd="4" destOrd="0" presId="urn:microsoft.com/office/officeart/2005/8/layout/chevron1"/>
    <dgm:cxn modelId="{573A7790-5C4D-4696-B244-B49E6C1583D2}" type="presParOf" srcId="{05FE0E19-2438-44EE-A253-0D57F603A9EE}" destId="{641768D0-DED1-4A1E-8CD0-7E607F5747DA}" srcOrd="5" destOrd="0" presId="urn:microsoft.com/office/officeart/2005/8/layout/chevron1"/>
    <dgm:cxn modelId="{99701511-2CD3-4E3F-A191-A3D7157745F5}" type="presParOf" srcId="{05FE0E19-2438-44EE-A253-0D57F603A9EE}" destId="{7DB32D42-0BDF-4878-AC6C-A4581F760396}" srcOrd="6" destOrd="0" presId="urn:microsoft.com/office/officeart/2005/8/layout/chevron1"/>
    <dgm:cxn modelId="{0DC6711A-5388-4A91-B4D0-FA24E103D8BA}" type="presParOf" srcId="{05FE0E19-2438-44EE-A253-0D57F603A9EE}" destId="{81744319-05A8-4A86-8107-EC3FD5D806BD}" srcOrd="7" destOrd="0" presId="urn:microsoft.com/office/officeart/2005/8/layout/chevron1"/>
    <dgm:cxn modelId="{82F6AE6E-96A7-43DC-910A-67DA20142944}" type="presParOf" srcId="{05FE0E19-2438-44EE-A253-0D57F603A9EE}" destId="{4AB3BE79-A128-4BB6-9CAE-48D08BC9D13D}" srcOrd="8" destOrd="0" presId="urn:microsoft.com/office/officeart/2005/8/layout/chevron1"/>
    <dgm:cxn modelId="{378D85B9-3718-4B9F-BBEF-5E7CFC207A28}" type="presParOf" srcId="{05FE0E19-2438-44EE-A253-0D57F603A9EE}" destId="{D2FE19FC-FFA3-4155-9197-7629D395DB83}" srcOrd="9" destOrd="0" presId="urn:microsoft.com/office/officeart/2005/8/layout/chevron1"/>
    <dgm:cxn modelId="{3AF523B5-8797-417A-9ED9-4EFDE2A689AF}" type="presParOf" srcId="{05FE0E19-2438-44EE-A253-0D57F603A9EE}" destId="{2CE9C4AF-9E68-4614-8423-D11E68293459}" srcOrd="10" destOrd="0" presId="urn:microsoft.com/office/officeart/2005/8/layout/chevron1"/>
    <dgm:cxn modelId="{B4B76629-4385-4B9E-A7C4-1DA0644BF09D}" type="presParOf" srcId="{05FE0E19-2438-44EE-A253-0D57F603A9EE}" destId="{4C4841DC-242B-4070-BC55-9F06D6E0F4E8}" srcOrd="11" destOrd="0" presId="urn:microsoft.com/office/officeart/2005/8/layout/chevron1"/>
    <dgm:cxn modelId="{EFBDEA09-D11F-44F8-9FE6-3F79322C7752}" type="presParOf" srcId="{05FE0E19-2438-44EE-A253-0D57F603A9EE}" destId="{6DF03647-286B-424A-ACAF-20AA908200BB}" srcOrd="1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726B5DE-464E-40F2-8CCA-DC3A58D18061}" type="doc">
      <dgm:prSet loTypeId="urn:microsoft.com/office/officeart/2005/8/layout/chevron1" loCatId="process" qsTypeId="urn:microsoft.com/office/officeart/2005/8/quickstyle/simple1" qsCatId="simple" csTypeId="urn:microsoft.com/office/officeart/2005/8/colors/accent1_2" csCatId="accent1" phldr="1"/>
      <dgm:spPr/>
    </dgm:pt>
    <dgm:pt modelId="{2AEDA30B-02A6-4217-9C16-F97CA76C697F}">
      <dgm:prSet phldrT="[Text]"/>
      <dgm:spPr>
        <a:solidFill>
          <a:schemeClr val="tx1"/>
        </a:solidFill>
      </dgm:spPr>
      <dgm:t>
        <a:bodyPr/>
        <a:lstStyle/>
        <a:p>
          <a:r>
            <a:rPr lang="en-US" dirty="0"/>
            <a:t>18,000 BC:</a:t>
          </a:r>
        </a:p>
        <a:p>
          <a:r>
            <a:rPr lang="en-US" dirty="0"/>
            <a:t>Pleistocene Epoch</a:t>
          </a:r>
        </a:p>
      </dgm:t>
    </dgm:pt>
    <dgm:pt modelId="{DF00620D-624E-4A00-9849-61BF10DF5951}" type="parTrans" cxnId="{44244179-4677-4CB9-9AE5-728BDE20B0E2}">
      <dgm:prSet/>
      <dgm:spPr/>
      <dgm:t>
        <a:bodyPr/>
        <a:lstStyle/>
        <a:p>
          <a:endParaRPr lang="en-US"/>
        </a:p>
      </dgm:t>
    </dgm:pt>
    <dgm:pt modelId="{1E97EFC5-AA58-4FD0-96BA-C227A43346B8}" type="sibTrans" cxnId="{44244179-4677-4CB9-9AE5-728BDE20B0E2}">
      <dgm:prSet/>
      <dgm:spPr/>
      <dgm:t>
        <a:bodyPr/>
        <a:lstStyle/>
        <a:p>
          <a:endParaRPr lang="en-US"/>
        </a:p>
      </dgm:t>
    </dgm:pt>
    <dgm:pt modelId="{7B2DEC43-9987-48B6-ABB8-0DA9E2C4BD5E}">
      <dgm:prSet phldrT="[Text]"/>
      <dgm:spPr>
        <a:solidFill>
          <a:schemeClr val="tx1"/>
        </a:solidFill>
      </dgm:spPr>
      <dgm:t>
        <a:bodyPr/>
        <a:lstStyle/>
        <a:p>
          <a:r>
            <a:rPr lang="en-US" dirty="0"/>
            <a:t>17</a:t>
          </a:r>
          <a:r>
            <a:rPr lang="en-US" baseline="30000" dirty="0"/>
            <a:t>th</a:t>
          </a:r>
          <a:r>
            <a:rPr lang="en-US" dirty="0"/>
            <a:t> Century</a:t>
          </a:r>
        </a:p>
        <a:p>
          <a:r>
            <a:rPr lang="en-US" dirty="0"/>
            <a:t>Colonialization</a:t>
          </a:r>
        </a:p>
      </dgm:t>
    </dgm:pt>
    <dgm:pt modelId="{B2B8CF69-32D1-4B80-9709-BF15A35C117A}" type="parTrans" cxnId="{0F794142-069C-40F3-A511-5ADB12621E95}">
      <dgm:prSet/>
      <dgm:spPr/>
      <dgm:t>
        <a:bodyPr/>
        <a:lstStyle/>
        <a:p>
          <a:endParaRPr lang="en-US"/>
        </a:p>
      </dgm:t>
    </dgm:pt>
    <dgm:pt modelId="{2F2EBA79-3164-4C74-B0C0-003011CA39C0}" type="sibTrans" cxnId="{0F794142-069C-40F3-A511-5ADB12621E95}">
      <dgm:prSet/>
      <dgm:spPr/>
      <dgm:t>
        <a:bodyPr/>
        <a:lstStyle/>
        <a:p>
          <a:endParaRPr lang="en-US"/>
        </a:p>
      </dgm:t>
    </dgm:pt>
    <dgm:pt modelId="{3721477A-1BB7-4BFE-A6E1-C9DB1D41389E}">
      <dgm:prSet phldrT="[Text]"/>
      <dgm:spPr>
        <a:solidFill>
          <a:schemeClr val="tx1"/>
        </a:solidFill>
      </dgm:spPr>
      <dgm:t>
        <a:bodyPr/>
        <a:lstStyle/>
        <a:p>
          <a:r>
            <a:rPr lang="en-US" dirty="0"/>
            <a:t>18</a:t>
          </a:r>
          <a:r>
            <a:rPr lang="en-US" baseline="30000" dirty="0"/>
            <a:t>th</a:t>
          </a:r>
          <a:r>
            <a:rPr lang="en-US" dirty="0"/>
            <a:t> Century:</a:t>
          </a:r>
        </a:p>
        <a:p>
          <a:r>
            <a:rPr lang="en-US" dirty="0"/>
            <a:t>Industrial Revolution</a:t>
          </a:r>
        </a:p>
      </dgm:t>
    </dgm:pt>
    <dgm:pt modelId="{328EED17-8B17-4E94-8C00-A40ADE6AF967}" type="parTrans" cxnId="{1054494C-AD94-4D3F-ADF5-C3611E340BAA}">
      <dgm:prSet/>
      <dgm:spPr/>
      <dgm:t>
        <a:bodyPr/>
        <a:lstStyle/>
        <a:p>
          <a:endParaRPr lang="en-US"/>
        </a:p>
      </dgm:t>
    </dgm:pt>
    <dgm:pt modelId="{26940210-6894-419E-B939-1C50786DBECF}" type="sibTrans" cxnId="{1054494C-AD94-4D3F-ADF5-C3611E340BAA}">
      <dgm:prSet/>
      <dgm:spPr/>
      <dgm:t>
        <a:bodyPr/>
        <a:lstStyle/>
        <a:p>
          <a:endParaRPr lang="en-US"/>
        </a:p>
      </dgm:t>
    </dgm:pt>
    <dgm:pt modelId="{FF64AAD8-9DB4-49FD-9A63-75A1796AF90F}">
      <dgm:prSet/>
      <dgm:spPr>
        <a:solidFill>
          <a:schemeClr val="tx1"/>
        </a:solidFill>
      </dgm:spPr>
      <dgm:t>
        <a:bodyPr/>
        <a:lstStyle/>
        <a:p>
          <a:r>
            <a:rPr lang="en-US" dirty="0"/>
            <a:t>1900 – 1950:</a:t>
          </a:r>
        </a:p>
        <a:p>
          <a:r>
            <a:rPr lang="en-US" dirty="0"/>
            <a:t>Post World </a:t>
          </a:r>
          <a:br>
            <a:rPr lang="en-US" dirty="0"/>
          </a:br>
          <a:r>
            <a:rPr lang="en-US" dirty="0"/>
            <a:t>War I</a:t>
          </a:r>
        </a:p>
      </dgm:t>
    </dgm:pt>
    <dgm:pt modelId="{342C8EF6-5C3D-4764-BDA1-BD34CC6C78D0}" type="parTrans" cxnId="{6EDD179B-5EC9-46E0-948F-BCADDF5FDBE8}">
      <dgm:prSet/>
      <dgm:spPr/>
      <dgm:t>
        <a:bodyPr/>
        <a:lstStyle/>
        <a:p>
          <a:endParaRPr lang="en-US"/>
        </a:p>
      </dgm:t>
    </dgm:pt>
    <dgm:pt modelId="{00618B50-285E-413F-A903-39D12370A7EA}" type="sibTrans" cxnId="{6EDD179B-5EC9-46E0-948F-BCADDF5FDBE8}">
      <dgm:prSet/>
      <dgm:spPr/>
      <dgm:t>
        <a:bodyPr/>
        <a:lstStyle/>
        <a:p>
          <a:endParaRPr lang="en-US"/>
        </a:p>
      </dgm:t>
    </dgm:pt>
    <dgm:pt modelId="{9EBB21B5-46CD-45B5-AAE8-5835EB3C5BCC}">
      <dgm:prSet/>
      <dgm:spPr>
        <a:solidFill>
          <a:schemeClr val="tx1"/>
        </a:solidFill>
      </dgm:spPr>
      <dgm:t>
        <a:bodyPr/>
        <a:lstStyle/>
        <a:p>
          <a:r>
            <a:rPr lang="en-US" dirty="0"/>
            <a:t>1950 – 2000:</a:t>
          </a:r>
        </a:p>
        <a:p>
          <a:r>
            <a:rPr lang="en-US" dirty="0"/>
            <a:t>Post World </a:t>
          </a:r>
          <a:br>
            <a:rPr lang="en-US" dirty="0"/>
          </a:br>
          <a:r>
            <a:rPr lang="en-US" dirty="0"/>
            <a:t>War II</a:t>
          </a:r>
        </a:p>
      </dgm:t>
    </dgm:pt>
    <dgm:pt modelId="{B5107466-CBF5-4182-9566-745629C9B6F2}" type="parTrans" cxnId="{A6B8432D-F881-43A8-A120-EEC202C2B8CE}">
      <dgm:prSet/>
      <dgm:spPr/>
      <dgm:t>
        <a:bodyPr/>
        <a:lstStyle/>
        <a:p>
          <a:endParaRPr lang="en-US"/>
        </a:p>
      </dgm:t>
    </dgm:pt>
    <dgm:pt modelId="{055B7B1F-8E2F-43BC-94D2-3BFEE9B4D900}" type="sibTrans" cxnId="{A6B8432D-F881-43A8-A120-EEC202C2B8CE}">
      <dgm:prSet/>
      <dgm:spPr/>
      <dgm:t>
        <a:bodyPr/>
        <a:lstStyle/>
        <a:p>
          <a:endParaRPr lang="en-US"/>
        </a:p>
      </dgm:t>
    </dgm:pt>
    <dgm:pt modelId="{05BC76FB-70C5-421F-9719-39E55CDA717D}">
      <dgm:prSet/>
      <dgm:spPr>
        <a:solidFill>
          <a:schemeClr val="accent1"/>
        </a:solidFill>
      </dgm:spPr>
      <dgm:t>
        <a:bodyPr/>
        <a:lstStyle/>
        <a:p>
          <a:r>
            <a:rPr lang="en-US" dirty="0"/>
            <a:t>2000s:</a:t>
          </a:r>
        </a:p>
        <a:p>
          <a:r>
            <a:rPr lang="en-US" dirty="0"/>
            <a:t>New </a:t>
          </a:r>
          <a:r>
            <a:rPr lang="en-US" dirty="0" err="1"/>
            <a:t>Millenium</a:t>
          </a:r>
          <a:r>
            <a:rPr lang="en-US" dirty="0"/>
            <a:t> Era</a:t>
          </a:r>
        </a:p>
      </dgm:t>
    </dgm:pt>
    <dgm:pt modelId="{37CB71D2-036D-4395-8CC6-DA58DD511CC9}" type="parTrans" cxnId="{95B7A105-F969-4046-9FCB-915BC220354C}">
      <dgm:prSet/>
      <dgm:spPr/>
      <dgm:t>
        <a:bodyPr/>
        <a:lstStyle/>
        <a:p>
          <a:endParaRPr lang="en-US"/>
        </a:p>
      </dgm:t>
    </dgm:pt>
    <dgm:pt modelId="{01625A6B-301E-4445-B7AD-F01925BC74E0}" type="sibTrans" cxnId="{95B7A105-F969-4046-9FCB-915BC220354C}">
      <dgm:prSet/>
      <dgm:spPr/>
      <dgm:t>
        <a:bodyPr/>
        <a:lstStyle/>
        <a:p>
          <a:endParaRPr lang="en-US"/>
        </a:p>
      </dgm:t>
    </dgm:pt>
    <dgm:pt modelId="{0AFA27CE-0BB8-4D81-B9C9-9161B8987916}">
      <dgm:prSet/>
      <dgm:spPr>
        <a:solidFill>
          <a:schemeClr val="tx1"/>
        </a:solidFill>
      </dgm:spPr>
      <dgm:t>
        <a:bodyPr/>
        <a:lstStyle/>
        <a:p>
          <a:r>
            <a:rPr lang="en-US" dirty="0"/>
            <a:t>2010s and 2020s</a:t>
          </a:r>
        </a:p>
        <a:p>
          <a:r>
            <a:rPr lang="en-US" dirty="0"/>
            <a:t>Present Day</a:t>
          </a:r>
        </a:p>
      </dgm:t>
    </dgm:pt>
    <dgm:pt modelId="{1180D495-2144-4F5E-A3C7-5CFCBE908775}" type="parTrans" cxnId="{08817B02-2CE3-4153-8EBC-0298DDF3B088}">
      <dgm:prSet/>
      <dgm:spPr/>
      <dgm:t>
        <a:bodyPr/>
        <a:lstStyle/>
        <a:p>
          <a:endParaRPr lang="en-US"/>
        </a:p>
      </dgm:t>
    </dgm:pt>
    <dgm:pt modelId="{444B4DC7-73FC-4E7B-A520-8490DC84A20E}" type="sibTrans" cxnId="{08817B02-2CE3-4153-8EBC-0298DDF3B088}">
      <dgm:prSet/>
      <dgm:spPr/>
      <dgm:t>
        <a:bodyPr/>
        <a:lstStyle/>
        <a:p>
          <a:endParaRPr lang="en-US"/>
        </a:p>
      </dgm:t>
    </dgm:pt>
    <dgm:pt modelId="{05FE0E19-2438-44EE-A253-0D57F603A9EE}" type="pres">
      <dgm:prSet presAssocID="{E726B5DE-464E-40F2-8CCA-DC3A58D18061}" presName="Name0" presStyleCnt="0">
        <dgm:presLayoutVars>
          <dgm:dir/>
          <dgm:animLvl val="lvl"/>
          <dgm:resizeHandles val="exact"/>
        </dgm:presLayoutVars>
      </dgm:prSet>
      <dgm:spPr/>
    </dgm:pt>
    <dgm:pt modelId="{222FD26E-0369-4BA2-8C64-2060F29A78B3}" type="pres">
      <dgm:prSet presAssocID="{2AEDA30B-02A6-4217-9C16-F97CA76C697F}" presName="parTxOnly" presStyleLbl="node1" presStyleIdx="0" presStyleCnt="7">
        <dgm:presLayoutVars>
          <dgm:chMax val="0"/>
          <dgm:chPref val="0"/>
          <dgm:bulletEnabled val="1"/>
        </dgm:presLayoutVars>
      </dgm:prSet>
      <dgm:spPr/>
    </dgm:pt>
    <dgm:pt modelId="{3A7254D4-9279-42FF-80D1-E55F4CF54BB7}" type="pres">
      <dgm:prSet presAssocID="{1E97EFC5-AA58-4FD0-96BA-C227A43346B8}" presName="parTxOnlySpace" presStyleCnt="0"/>
      <dgm:spPr/>
    </dgm:pt>
    <dgm:pt modelId="{77ADA9F5-BEAE-41A9-B27F-0648EFDE49FF}" type="pres">
      <dgm:prSet presAssocID="{7B2DEC43-9987-48B6-ABB8-0DA9E2C4BD5E}" presName="parTxOnly" presStyleLbl="node1" presStyleIdx="1" presStyleCnt="7">
        <dgm:presLayoutVars>
          <dgm:chMax val="0"/>
          <dgm:chPref val="0"/>
          <dgm:bulletEnabled val="1"/>
        </dgm:presLayoutVars>
      </dgm:prSet>
      <dgm:spPr/>
    </dgm:pt>
    <dgm:pt modelId="{41D7A392-FDE0-4157-88FA-393E83AB5CC6}" type="pres">
      <dgm:prSet presAssocID="{2F2EBA79-3164-4C74-B0C0-003011CA39C0}" presName="parTxOnlySpace" presStyleCnt="0"/>
      <dgm:spPr/>
    </dgm:pt>
    <dgm:pt modelId="{22A37B52-DED0-45C3-819C-04094DB478A8}" type="pres">
      <dgm:prSet presAssocID="{3721477A-1BB7-4BFE-A6E1-C9DB1D41389E}" presName="parTxOnly" presStyleLbl="node1" presStyleIdx="2" presStyleCnt="7">
        <dgm:presLayoutVars>
          <dgm:chMax val="0"/>
          <dgm:chPref val="0"/>
          <dgm:bulletEnabled val="1"/>
        </dgm:presLayoutVars>
      </dgm:prSet>
      <dgm:spPr/>
    </dgm:pt>
    <dgm:pt modelId="{641768D0-DED1-4A1E-8CD0-7E607F5747DA}" type="pres">
      <dgm:prSet presAssocID="{26940210-6894-419E-B939-1C50786DBECF}" presName="parTxOnlySpace" presStyleCnt="0"/>
      <dgm:spPr/>
    </dgm:pt>
    <dgm:pt modelId="{7DB32D42-0BDF-4878-AC6C-A4581F760396}" type="pres">
      <dgm:prSet presAssocID="{FF64AAD8-9DB4-49FD-9A63-75A1796AF90F}" presName="parTxOnly" presStyleLbl="node1" presStyleIdx="3" presStyleCnt="7" custLinFactNeighborY="-2539">
        <dgm:presLayoutVars>
          <dgm:chMax val="0"/>
          <dgm:chPref val="0"/>
          <dgm:bulletEnabled val="1"/>
        </dgm:presLayoutVars>
      </dgm:prSet>
      <dgm:spPr/>
    </dgm:pt>
    <dgm:pt modelId="{81744319-05A8-4A86-8107-EC3FD5D806BD}" type="pres">
      <dgm:prSet presAssocID="{00618B50-285E-413F-A903-39D12370A7EA}" presName="parTxOnlySpace" presStyleCnt="0"/>
      <dgm:spPr/>
    </dgm:pt>
    <dgm:pt modelId="{4AB3BE79-A128-4BB6-9CAE-48D08BC9D13D}" type="pres">
      <dgm:prSet presAssocID="{9EBB21B5-46CD-45B5-AAE8-5835EB3C5BCC}" presName="parTxOnly" presStyleLbl="node1" presStyleIdx="4" presStyleCnt="7">
        <dgm:presLayoutVars>
          <dgm:chMax val="0"/>
          <dgm:chPref val="0"/>
          <dgm:bulletEnabled val="1"/>
        </dgm:presLayoutVars>
      </dgm:prSet>
      <dgm:spPr/>
    </dgm:pt>
    <dgm:pt modelId="{D2FE19FC-FFA3-4155-9197-7629D395DB83}" type="pres">
      <dgm:prSet presAssocID="{055B7B1F-8E2F-43BC-94D2-3BFEE9B4D900}" presName="parTxOnlySpace" presStyleCnt="0"/>
      <dgm:spPr/>
    </dgm:pt>
    <dgm:pt modelId="{2CE9C4AF-9E68-4614-8423-D11E68293459}" type="pres">
      <dgm:prSet presAssocID="{05BC76FB-70C5-421F-9719-39E55CDA717D}" presName="parTxOnly" presStyleLbl="node1" presStyleIdx="5" presStyleCnt="7">
        <dgm:presLayoutVars>
          <dgm:chMax val="0"/>
          <dgm:chPref val="0"/>
          <dgm:bulletEnabled val="1"/>
        </dgm:presLayoutVars>
      </dgm:prSet>
      <dgm:spPr/>
    </dgm:pt>
    <dgm:pt modelId="{4C4841DC-242B-4070-BC55-9F06D6E0F4E8}" type="pres">
      <dgm:prSet presAssocID="{01625A6B-301E-4445-B7AD-F01925BC74E0}" presName="parTxOnlySpace" presStyleCnt="0"/>
      <dgm:spPr/>
    </dgm:pt>
    <dgm:pt modelId="{6DF03647-286B-424A-ACAF-20AA908200BB}" type="pres">
      <dgm:prSet presAssocID="{0AFA27CE-0BB8-4D81-B9C9-9161B8987916}" presName="parTxOnly" presStyleLbl="node1" presStyleIdx="6" presStyleCnt="7">
        <dgm:presLayoutVars>
          <dgm:chMax val="0"/>
          <dgm:chPref val="0"/>
          <dgm:bulletEnabled val="1"/>
        </dgm:presLayoutVars>
      </dgm:prSet>
      <dgm:spPr/>
    </dgm:pt>
  </dgm:ptLst>
  <dgm:cxnLst>
    <dgm:cxn modelId="{08817B02-2CE3-4153-8EBC-0298DDF3B088}" srcId="{E726B5DE-464E-40F2-8CCA-DC3A58D18061}" destId="{0AFA27CE-0BB8-4D81-B9C9-9161B8987916}" srcOrd="6" destOrd="0" parTransId="{1180D495-2144-4F5E-A3C7-5CFCBE908775}" sibTransId="{444B4DC7-73FC-4E7B-A520-8490DC84A20E}"/>
    <dgm:cxn modelId="{95B7A105-F969-4046-9FCB-915BC220354C}" srcId="{E726B5DE-464E-40F2-8CCA-DC3A58D18061}" destId="{05BC76FB-70C5-421F-9719-39E55CDA717D}" srcOrd="5" destOrd="0" parTransId="{37CB71D2-036D-4395-8CC6-DA58DD511CC9}" sibTransId="{01625A6B-301E-4445-B7AD-F01925BC74E0}"/>
    <dgm:cxn modelId="{A316221B-6015-4CF9-BD0A-8B6C2FD0E545}" type="presOf" srcId="{E726B5DE-464E-40F2-8CCA-DC3A58D18061}" destId="{05FE0E19-2438-44EE-A253-0D57F603A9EE}" srcOrd="0" destOrd="0" presId="urn:microsoft.com/office/officeart/2005/8/layout/chevron1"/>
    <dgm:cxn modelId="{A6B8432D-F881-43A8-A120-EEC202C2B8CE}" srcId="{E726B5DE-464E-40F2-8CCA-DC3A58D18061}" destId="{9EBB21B5-46CD-45B5-AAE8-5835EB3C5BCC}" srcOrd="4" destOrd="0" parTransId="{B5107466-CBF5-4182-9566-745629C9B6F2}" sibTransId="{055B7B1F-8E2F-43BC-94D2-3BFEE9B4D900}"/>
    <dgm:cxn modelId="{56E16560-17D1-4C40-8D80-B66F2C39CBE6}" type="presOf" srcId="{7B2DEC43-9987-48B6-ABB8-0DA9E2C4BD5E}" destId="{77ADA9F5-BEAE-41A9-B27F-0648EFDE49FF}" srcOrd="0" destOrd="0" presId="urn:microsoft.com/office/officeart/2005/8/layout/chevron1"/>
    <dgm:cxn modelId="{0F794142-069C-40F3-A511-5ADB12621E95}" srcId="{E726B5DE-464E-40F2-8CCA-DC3A58D18061}" destId="{7B2DEC43-9987-48B6-ABB8-0DA9E2C4BD5E}" srcOrd="1" destOrd="0" parTransId="{B2B8CF69-32D1-4B80-9709-BF15A35C117A}" sibTransId="{2F2EBA79-3164-4C74-B0C0-003011CA39C0}"/>
    <dgm:cxn modelId="{99A5684A-8EDC-411E-950F-76FD77B997C8}" type="presOf" srcId="{9EBB21B5-46CD-45B5-AAE8-5835EB3C5BCC}" destId="{4AB3BE79-A128-4BB6-9CAE-48D08BC9D13D}" srcOrd="0" destOrd="0" presId="urn:microsoft.com/office/officeart/2005/8/layout/chevron1"/>
    <dgm:cxn modelId="{1054494C-AD94-4D3F-ADF5-C3611E340BAA}" srcId="{E726B5DE-464E-40F2-8CCA-DC3A58D18061}" destId="{3721477A-1BB7-4BFE-A6E1-C9DB1D41389E}" srcOrd="2" destOrd="0" parTransId="{328EED17-8B17-4E94-8C00-A40ADE6AF967}" sibTransId="{26940210-6894-419E-B939-1C50786DBECF}"/>
    <dgm:cxn modelId="{44244179-4677-4CB9-9AE5-728BDE20B0E2}" srcId="{E726B5DE-464E-40F2-8CCA-DC3A58D18061}" destId="{2AEDA30B-02A6-4217-9C16-F97CA76C697F}" srcOrd="0" destOrd="0" parTransId="{DF00620D-624E-4A00-9849-61BF10DF5951}" sibTransId="{1E97EFC5-AA58-4FD0-96BA-C227A43346B8}"/>
    <dgm:cxn modelId="{C9054C87-F6AE-4A00-B30A-3C674F4DB17F}" type="presOf" srcId="{3721477A-1BB7-4BFE-A6E1-C9DB1D41389E}" destId="{22A37B52-DED0-45C3-819C-04094DB478A8}" srcOrd="0" destOrd="0" presId="urn:microsoft.com/office/officeart/2005/8/layout/chevron1"/>
    <dgm:cxn modelId="{3294989A-161E-40CA-9871-88A1521DA880}" type="presOf" srcId="{0AFA27CE-0BB8-4D81-B9C9-9161B8987916}" destId="{6DF03647-286B-424A-ACAF-20AA908200BB}" srcOrd="0" destOrd="0" presId="urn:microsoft.com/office/officeart/2005/8/layout/chevron1"/>
    <dgm:cxn modelId="{6EDD179B-5EC9-46E0-948F-BCADDF5FDBE8}" srcId="{E726B5DE-464E-40F2-8CCA-DC3A58D18061}" destId="{FF64AAD8-9DB4-49FD-9A63-75A1796AF90F}" srcOrd="3" destOrd="0" parTransId="{342C8EF6-5C3D-4764-BDA1-BD34CC6C78D0}" sibTransId="{00618B50-285E-413F-A903-39D12370A7EA}"/>
    <dgm:cxn modelId="{CCA623BE-533E-4304-A9E8-28954999F1DF}" type="presOf" srcId="{05BC76FB-70C5-421F-9719-39E55CDA717D}" destId="{2CE9C4AF-9E68-4614-8423-D11E68293459}" srcOrd="0" destOrd="0" presId="urn:microsoft.com/office/officeart/2005/8/layout/chevron1"/>
    <dgm:cxn modelId="{08AFBFC1-B2BF-428F-BFB2-D183418E7522}" type="presOf" srcId="{FF64AAD8-9DB4-49FD-9A63-75A1796AF90F}" destId="{7DB32D42-0BDF-4878-AC6C-A4581F760396}" srcOrd="0" destOrd="0" presId="urn:microsoft.com/office/officeart/2005/8/layout/chevron1"/>
    <dgm:cxn modelId="{DFC9F6F5-AC9C-4DD0-9676-3F561A47F3EB}" type="presOf" srcId="{2AEDA30B-02A6-4217-9C16-F97CA76C697F}" destId="{222FD26E-0369-4BA2-8C64-2060F29A78B3}" srcOrd="0" destOrd="0" presId="urn:microsoft.com/office/officeart/2005/8/layout/chevron1"/>
    <dgm:cxn modelId="{AB38D7C8-D597-4D26-8452-E12BE82485B2}" type="presParOf" srcId="{05FE0E19-2438-44EE-A253-0D57F603A9EE}" destId="{222FD26E-0369-4BA2-8C64-2060F29A78B3}" srcOrd="0" destOrd="0" presId="urn:microsoft.com/office/officeart/2005/8/layout/chevron1"/>
    <dgm:cxn modelId="{8E972D02-AD6B-4B9C-B72D-507FF8C16A2C}" type="presParOf" srcId="{05FE0E19-2438-44EE-A253-0D57F603A9EE}" destId="{3A7254D4-9279-42FF-80D1-E55F4CF54BB7}" srcOrd="1" destOrd="0" presId="urn:microsoft.com/office/officeart/2005/8/layout/chevron1"/>
    <dgm:cxn modelId="{7BC6718C-451E-4788-A605-C46B9FAEEE29}" type="presParOf" srcId="{05FE0E19-2438-44EE-A253-0D57F603A9EE}" destId="{77ADA9F5-BEAE-41A9-B27F-0648EFDE49FF}" srcOrd="2" destOrd="0" presId="urn:microsoft.com/office/officeart/2005/8/layout/chevron1"/>
    <dgm:cxn modelId="{133AA2E0-769A-4337-8BB9-D234D049FEDB}" type="presParOf" srcId="{05FE0E19-2438-44EE-A253-0D57F603A9EE}" destId="{41D7A392-FDE0-4157-88FA-393E83AB5CC6}" srcOrd="3" destOrd="0" presId="urn:microsoft.com/office/officeart/2005/8/layout/chevron1"/>
    <dgm:cxn modelId="{238ED767-DFB2-49E6-883F-2E7A4C02675C}" type="presParOf" srcId="{05FE0E19-2438-44EE-A253-0D57F603A9EE}" destId="{22A37B52-DED0-45C3-819C-04094DB478A8}" srcOrd="4" destOrd="0" presId="urn:microsoft.com/office/officeart/2005/8/layout/chevron1"/>
    <dgm:cxn modelId="{573A7790-5C4D-4696-B244-B49E6C1583D2}" type="presParOf" srcId="{05FE0E19-2438-44EE-A253-0D57F603A9EE}" destId="{641768D0-DED1-4A1E-8CD0-7E607F5747DA}" srcOrd="5" destOrd="0" presId="urn:microsoft.com/office/officeart/2005/8/layout/chevron1"/>
    <dgm:cxn modelId="{99701511-2CD3-4E3F-A191-A3D7157745F5}" type="presParOf" srcId="{05FE0E19-2438-44EE-A253-0D57F603A9EE}" destId="{7DB32D42-0BDF-4878-AC6C-A4581F760396}" srcOrd="6" destOrd="0" presId="urn:microsoft.com/office/officeart/2005/8/layout/chevron1"/>
    <dgm:cxn modelId="{0DC6711A-5388-4A91-B4D0-FA24E103D8BA}" type="presParOf" srcId="{05FE0E19-2438-44EE-A253-0D57F603A9EE}" destId="{81744319-05A8-4A86-8107-EC3FD5D806BD}" srcOrd="7" destOrd="0" presId="urn:microsoft.com/office/officeart/2005/8/layout/chevron1"/>
    <dgm:cxn modelId="{82F6AE6E-96A7-43DC-910A-67DA20142944}" type="presParOf" srcId="{05FE0E19-2438-44EE-A253-0D57F603A9EE}" destId="{4AB3BE79-A128-4BB6-9CAE-48D08BC9D13D}" srcOrd="8" destOrd="0" presId="urn:microsoft.com/office/officeart/2005/8/layout/chevron1"/>
    <dgm:cxn modelId="{378D85B9-3718-4B9F-BBEF-5E7CFC207A28}" type="presParOf" srcId="{05FE0E19-2438-44EE-A253-0D57F603A9EE}" destId="{D2FE19FC-FFA3-4155-9197-7629D395DB83}" srcOrd="9" destOrd="0" presId="urn:microsoft.com/office/officeart/2005/8/layout/chevron1"/>
    <dgm:cxn modelId="{3AF523B5-8797-417A-9ED9-4EFDE2A689AF}" type="presParOf" srcId="{05FE0E19-2438-44EE-A253-0D57F603A9EE}" destId="{2CE9C4AF-9E68-4614-8423-D11E68293459}" srcOrd="10" destOrd="0" presId="urn:microsoft.com/office/officeart/2005/8/layout/chevron1"/>
    <dgm:cxn modelId="{B4B76629-4385-4B9E-A7C4-1DA0644BF09D}" type="presParOf" srcId="{05FE0E19-2438-44EE-A253-0D57F603A9EE}" destId="{4C4841DC-242B-4070-BC55-9F06D6E0F4E8}" srcOrd="11" destOrd="0" presId="urn:microsoft.com/office/officeart/2005/8/layout/chevron1"/>
    <dgm:cxn modelId="{EFBDEA09-D11F-44F8-9FE6-3F79322C7752}" type="presParOf" srcId="{05FE0E19-2438-44EE-A253-0D57F603A9EE}" destId="{6DF03647-286B-424A-ACAF-20AA908200BB}" srcOrd="1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726B5DE-464E-40F2-8CCA-DC3A58D18061}" type="doc">
      <dgm:prSet loTypeId="urn:microsoft.com/office/officeart/2005/8/layout/chevron1" loCatId="process" qsTypeId="urn:microsoft.com/office/officeart/2005/8/quickstyle/simple1" qsCatId="simple" csTypeId="urn:microsoft.com/office/officeart/2005/8/colors/accent1_2" csCatId="accent1" phldr="1"/>
      <dgm:spPr/>
    </dgm:pt>
    <dgm:pt modelId="{2AEDA30B-02A6-4217-9C16-F97CA76C697F}">
      <dgm:prSet phldrT="[Text]"/>
      <dgm:spPr>
        <a:solidFill>
          <a:schemeClr val="tx1"/>
        </a:solidFill>
      </dgm:spPr>
      <dgm:t>
        <a:bodyPr/>
        <a:lstStyle/>
        <a:p>
          <a:r>
            <a:rPr lang="en-US" dirty="0"/>
            <a:t>18,000 BC:</a:t>
          </a:r>
        </a:p>
        <a:p>
          <a:r>
            <a:rPr lang="en-US" dirty="0"/>
            <a:t>Pleistocene Epoch</a:t>
          </a:r>
        </a:p>
      </dgm:t>
    </dgm:pt>
    <dgm:pt modelId="{DF00620D-624E-4A00-9849-61BF10DF5951}" type="parTrans" cxnId="{44244179-4677-4CB9-9AE5-728BDE20B0E2}">
      <dgm:prSet/>
      <dgm:spPr/>
      <dgm:t>
        <a:bodyPr/>
        <a:lstStyle/>
        <a:p>
          <a:endParaRPr lang="en-US"/>
        </a:p>
      </dgm:t>
    </dgm:pt>
    <dgm:pt modelId="{1E97EFC5-AA58-4FD0-96BA-C227A43346B8}" type="sibTrans" cxnId="{44244179-4677-4CB9-9AE5-728BDE20B0E2}">
      <dgm:prSet/>
      <dgm:spPr/>
      <dgm:t>
        <a:bodyPr/>
        <a:lstStyle/>
        <a:p>
          <a:endParaRPr lang="en-US"/>
        </a:p>
      </dgm:t>
    </dgm:pt>
    <dgm:pt modelId="{7B2DEC43-9987-48B6-ABB8-0DA9E2C4BD5E}">
      <dgm:prSet phldrT="[Text]"/>
      <dgm:spPr>
        <a:solidFill>
          <a:schemeClr val="tx1"/>
        </a:solidFill>
      </dgm:spPr>
      <dgm:t>
        <a:bodyPr/>
        <a:lstStyle/>
        <a:p>
          <a:r>
            <a:rPr lang="en-US" dirty="0"/>
            <a:t>17</a:t>
          </a:r>
          <a:r>
            <a:rPr lang="en-US" baseline="30000" dirty="0"/>
            <a:t>th</a:t>
          </a:r>
          <a:r>
            <a:rPr lang="en-US" dirty="0"/>
            <a:t> Century:</a:t>
          </a:r>
        </a:p>
        <a:p>
          <a:r>
            <a:rPr lang="en-US" dirty="0"/>
            <a:t>Colonialization</a:t>
          </a:r>
        </a:p>
      </dgm:t>
    </dgm:pt>
    <dgm:pt modelId="{B2B8CF69-32D1-4B80-9709-BF15A35C117A}" type="parTrans" cxnId="{0F794142-069C-40F3-A511-5ADB12621E95}">
      <dgm:prSet/>
      <dgm:spPr/>
      <dgm:t>
        <a:bodyPr/>
        <a:lstStyle/>
        <a:p>
          <a:endParaRPr lang="en-US"/>
        </a:p>
      </dgm:t>
    </dgm:pt>
    <dgm:pt modelId="{2F2EBA79-3164-4C74-B0C0-003011CA39C0}" type="sibTrans" cxnId="{0F794142-069C-40F3-A511-5ADB12621E95}">
      <dgm:prSet/>
      <dgm:spPr/>
      <dgm:t>
        <a:bodyPr/>
        <a:lstStyle/>
        <a:p>
          <a:endParaRPr lang="en-US"/>
        </a:p>
      </dgm:t>
    </dgm:pt>
    <dgm:pt modelId="{3721477A-1BB7-4BFE-A6E1-C9DB1D41389E}">
      <dgm:prSet phldrT="[Text]"/>
      <dgm:spPr>
        <a:solidFill>
          <a:schemeClr val="tx1"/>
        </a:solidFill>
      </dgm:spPr>
      <dgm:t>
        <a:bodyPr/>
        <a:lstStyle/>
        <a:p>
          <a:r>
            <a:rPr lang="en-US" dirty="0"/>
            <a:t>18</a:t>
          </a:r>
          <a:r>
            <a:rPr lang="en-US" baseline="30000" dirty="0"/>
            <a:t>th</a:t>
          </a:r>
          <a:r>
            <a:rPr lang="en-US" dirty="0"/>
            <a:t> Century:</a:t>
          </a:r>
        </a:p>
        <a:p>
          <a:r>
            <a:rPr lang="en-US" dirty="0"/>
            <a:t>Industrial Revolution</a:t>
          </a:r>
        </a:p>
      </dgm:t>
    </dgm:pt>
    <dgm:pt modelId="{328EED17-8B17-4E94-8C00-A40ADE6AF967}" type="parTrans" cxnId="{1054494C-AD94-4D3F-ADF5-C3611E340BAA}">
      <dgm:prSet/>
      <dgm:spPr/>
      <dgm:t>
        <a:bodyPr/>
        <a:lstStyle/>
        <a:p>
          <a:endParaRPr lang="en-US"/>
        </a:p>
      </dgm:t>
    </dgm:pt>
    <dgm:pt modelId="{26940210-6894-419E-B939-1C50786DBECF}" type="sibTrans" cxnId="{1054494C-AD94-4D3F-ADF5-C3611E340BAA}">
      <dgm:prSet/>
      <dgm:spPr/>
      <dgm:t>
        <a:bodyPr/>
        <a:lstStyle/>
        <a:p>
          <a:endParaRPr lang="en-US"/>
        </a:p>
      </dgm:t>
    </dgm:pt>
    <dgm:pt modelId="{FF64AAD8-9DB4-49FD-9A63-75A1796AF90F}">
      <dgm:prSet/>
      <dgm:spPr>
        <a:solidFill>
          <a:schemeClr val="tx1"/>
        </a:solidFill>
      </dgm:spPr>
      <dgm:t>
        <a:bodyPr/>
        <a:lstStyle/>
        <a:p>
          <a:r>
            <a:rPr lang="en-US" dirty="0"/>
            <a:t>1900 – 1950:</a:t>
          </a:r>
        </a:p>
        <a:p>
          <a:r>
            <a:rPr lang="en-US" dirty="0"/>
            <a:t>Post World </a:t>
          </a:r>
          <a:br>
            <a:rPr lang="en-US" dirty="0"/>
          </a:br>
          <a:r>
            <a:rPr lang="en-US" dirty="0"/>
            <a:t>War I</a:t>
          </a:r>
        </a:p>
      </dgm:t>
    </dgm:pt>
    <dgm:pt modelId="{342C8EF6-5C3D-4764-BDA1-BD34CC6C78D0}" type="parTrans" cxnId="{6EDD179B-5EC9-46E0-948F-BCADDF5FDBE8}">
      <dgm:prSet/>
      <dgm:spPr/>
      <dgm:t>
        <a:bodyPr/>
        <a:lstStyle/>
        <a:p>
          <a:endParaRPr lang="en-US"/>
        </a:p>
      </dgm:t>
    </dgm:pt>
    <dgm:pt modelId="{00618B50-285E-413F-A903-39D12370A7EA}" type="sibTrans" cxnId="{6EDD179B-5EC9-46E0-948F-BCADDF5FDBE8}">
      <dgm:prSet/>
      <dgm:spPr/>
      <dgm:t>
        <a:bodyPr/>
        <a:lstStyle/>
        <a:p>
          <a:endParaRPr lang="en-US"/>
        </a:p>
      </dgm:t>
    </dgm:pt>
    <dgm:pt modelId="{9EBB21B5-46CD-45B5-AAE8-5835EB3C5BCC}">
      <dgm:prSet/>
      <dgm:spPr>
        <a:solidFill>
          <a:schemeClr val="tx1"/>
        </a:solidFill>
      </dgm:spPr>
      <dgm:t>
        <a:bodyPr/>
        <a:lstStyle/>
        <a:p>
          <a:r>
            <a:rPr lang="en-US" dirty="0"/>
            <a:t>1950 – 2000:</a:t>
          </a:r>
        </a:p>
        <a:p>
          <a:r>
            <a:rPr lang="en-US" dirty="0"/>
            <a:t>Post World </a:t>
          </a:r>
          <a:br>
            <a:rPr lang="en-US" dirty="0"/>
          </a:br>
          <a:r>
            <a:rPr lang="en-US" dirty="0"/>
            <a:t>War II</a:t>
          </a:r>
        </a:p>
      </dgm:t>
    </dgm:pt>
    <dgm:pt modelId="{B5107466-CBF5-4182-9566-745629C9B6F2}" type="parTrans" cxnId="{A6B8432D-F881-43A8-A120-EEC202C2B8CE}">
      <dgm:prSet/>
      <dgm:spPr/>
      <dgm:t>
        <a:bodyPr/>
        <a:lstStyle/>
        <a:p>
          <a:endParaRPr lang="en-US"/>
        </a:p>
      </dgm:t>
    </dgm:pt>
    <dgm:pt modelId="{055B7B1F-8E2F-43BC-94D2-3BFEE9B4D900}" type="sibTrans" cxnId="{A6B8432D-F881-43A8-A120-EEC202C2B8CE}">
      <dgm:prSet/>
      <dgm:spPr/>
      <dgm:t>
        <a:bodyPr/>
        <a:lstStyle/>
        <a:p>
          <a:endParaRPr lang="en-US"/>
        </a:p>
      </dgm:t>
    </dgm:pt>
    <dgm:pt modelId="{05BC76FB-70C5-421F-9719-39E55CDA717D}">
      <dgm:prSet/>
      <dgm:spPr>
        <a:solidFill>
          <a:schemeClr val="tx1"/>
        </a:solidFill>
      </dgm:spPr>
      <dgm:t>
        <a:bodyPr/>
        <a:lstStyle/>
        <a:p>
          <a:r>
            <a:rPr lang="en-US" dirty="0"/>
            <a:t>2000s:</a:t>
          </a:r>
        </a:p>
        <a:p>
          <a:r>
            <a:rPr lang="en-US" dirty="0"/>
            <a:t>New </a:t>
          </a:r>
          <a:r>
            <a:rPr lang="en-US" dirty="0" err="1"/>
            <a:t>Millenium</a:t>
          </a:r>
          <a:r>
            <a:rPr lang="en-US" dirty="0"/>
            <a:t> Era</a:t>
          </a:r>
        </a:p>
      </dgm:t>
    </dgm:pt>
    <dgm:pt modelId="{37CB71D2-036D-4395-8CC6-DA58DD511CC9}" type="parTrans" cxnId="{95B7A105-F969-4046-9FCB-915BC220354C}">
      <dgm:prSet/>
      <dgm:spPr/>
      <dgm:t>
        <a:bodyPr/>
        <a:lstStyle/>
        <a:p>
          <a:endParaRPr lang="en-US"/>
        </a:p>
      </dgm:t>
    </dgm:pt>
    <dgm:pt modelId="{01625A6B-301E-4445-B7AD-F01925BC74E0}" type="sibTrans" cxnId="{95B7A105-F969-4046-9FCB-915BC220354C}">
      <dgm:prSet/>
      <dgm:spPr/>
      <dgm:t>
        <a:bodyPr/>
        <a:lstStyle/>
        <a:p>
          <a:endParaRPr lang="en-US"/>
        </a:p>
      </dgm:t>
    </dgm:pt>
    <dgm:pt modelId="{0AFA27CE-0BB8-4D81-B9C9-9161B8987916}">
      <dgm:prSet/>
      <dgm:spPr>
        <a:solidFill>
          <a:schemeClr val="accent1"/>
        </a:solidFill>
      </dgm:spPr>
      <dgm:t>
        <a:bodyPr/>
        <a:lstStyle/>
        <a:p>
          <a:r>
            <a:rPr lang="en-US" dirty="0"/>
            <a:t>Present Day</a:t>
          </a:r>
        </a:p>
      </dgm:t>
    </dgm:pt>
    <dgm:pt modelId="{1180D495-2144-4F5E-A3C7-5CFCBE908775}" type="parTrans" cxnId="{08817B02-2CE3-4153-8EBC-0298DDF3B088}">
      <dgm:prSet/>
      <dgm:spPr/>
      <dgm:t>
        <a:bodyPr/>
        <a:lstStyle/>
        <a:p>
          <a:endParaRPr lang="en-US"/>
        </a:p>
      </dgm:t>
    </dgm:pt>
    <dgm:pt modelId="{444B4DC7-73FC-4E7B-A520-8490DC84A20E}" type="sibTrans" cxnId="{08817B02-2CE3-4153-8EBC-0298DDF3B088}">
      <dgm:prSet/>
      <dgm:spPr/>
      <dgm:t>
        <a:bodyPr/>
        <a:lstStyle/>
        <a:p>
          <a:endParaRPr lang="en-US"/>
        </a:p>
      </dgm:t>
    </dgm:pt>
    <dgm:pt modelId="{05FE0E19-2438-44EE-A253-0D57F603A9EE}" type="pres">
      <dgm:prSet presAssocID="{E726B5DE-464E-40F2-8CCA-DC3A58D18061}" presName="Name0" presStyleCnt="0">
        <dgm:presLayoutVars>
          <dgm:dir/>
          <dgm:animLvl val="lvl"/>
          <dgm:resizeHandles val="exact"/>
        </dgm:presLayoutVars>
      </dgm:prSet>
      <dgm:spPr/>
    </dgm:pt>
    <dgm:pt modelId="{222FD26E-0369-4BA2-8C64-2060F29A78B3}" type="pres">
      <dgm:prSet presAssocID="{2AEDA30B-02A6-4217-9C16-F97CA76C697F}" presName="parTxOnly" presStyleLbl="node1" presStyleIdx="0" presStyleCnt="7">
        <dgm:presLayoutVars>
          <dgm:chMax val="0"/>
          <dgm:chPref val="0"/>
          <dgm:bulletEnabled val="1"/>
        </dgm:presLayoutVars>
      </dgm:prSet>
      <dgm:spPr/>
    </dgm:pt>
    <dgm:pt modelId="{3A7254D4-9279-42FF-80D1-E55F4CF54BB7}" type="pres">
      <dgm:prSet presAssocID="{1E97EFC5-AA58-4FD0-96BA-C227A43346B8}" presName="parTxOnlySpace" presStyleCnt="0"/>
      <dgm:spPr/>
    </dgm:pt>
    <dgm:pt modelId="{77ADA9F5-BEAE-41A9-B27F-0648EFDE49FF}" type="pres">
      <dgm:prSet presAssocID="{7B2DEC43-9987-48B6-ABB8-0DA9E2C4BD5E}" presName="parTxOnly" presStyleLbl="node1" presStyleIdx="1" presStyleCnt="7">
        <dgm:presLayoutVars>
          <dgm:chMax val="0"/>
          <dgm:chPref val="0"/>
          <dgm:bulletEnabled val="1"/>
        </dgm:presLayoutVars>
      </dgm:prSet>
      <dgm:spPr/>
    </dgm:pt>
    <dgm:pt modelId="{41D7A392-FDE0-4157-88FA-393E83AB5CC6}" type="pres">
      <dgm:prSet presAssocID="{2F2EBA79-3164-4C74-B0C0-003011CA39C0}" presName="parTxOnlySpace" presStyleCnt="0"/>
      <dgm:spPr/>
    </dgm:pt>
    <dgm:pt modelId="{22A37B52-DED0-45C3-819C-04094DB478A8}" type="pres">
      <dgm:prSet presAssocID="{3721477A-1BB7-4BFE-A6E1-C9DB1D41389E}" presName="parTxOnly" presStyleLbl="node1" presStyleIdx="2" presStyleCnt="7">
        <dgm:presLayoutVars>
          <dgm:chMax val="0"/>
          <dgm:chPref val="0"/>
          <dgm:bulletEnabled val="1"/>
        </dgm:presLayoutVars>
      </dgm:prSet>
      <dgm:spPr/>
    </dgm:pt>
    <dgm:pt modelId="{641768D0-DED1-4A1E-8CD0-7E607F5747DA}" type="pres">
      <dgm:prSet presAssocID="{26940210-6894-419E-B939-1C50786DBECF}" presName="parTxOnlySpace" presStyleCnt="0"/>
      <dgm:spPr/>
    </dgm:pt>
    <dgm:pt modelId="{7DB32D42-0BDF-4878-AC6C-A4581F760396}" type="pres">
      <dgm:prSet presAssocID="{FF64AAD8-9DB4-49FD-9A63-75A1796AF90F}" presName="parTxOnly" presStyleLbl="node1" presStyleIdx="3" presStyleCnt="7">
        <dgm:presLayoutVars>
          <dgm:chMax val="0"/>
          <dgm:chPref val="0"/>
          <dgm:bulletEnabled val="1"/>
        </dgm:presLayoutVars>
      </dgm:prSet>
      <dgm:spPr/>
    </dgm:pt>
    <dgm:pt modelId="{81744319-05A8-4A86-8107-EC3FD5D806BD}" type="pres">
      <dgm:prSet presAssocID="{00618B50-285E-413F-A903-39D12370A7EA}" presName="parTxOnlySpace" presStyleCnt="0"/>
      <dgm:spPr/>
    </dgm:pt>
    <dgm:pt modelId="{4AB3BE79-A128-4BB6-9CAE-48D08BC9D13D}" type="pres">
      <dgm:prSet presAssocID="{9EBB21B5-46CD-45B5-AAE8-5835EB3C5BCC}" presName="parTxOnly" presStyleLbl="node1" presStyleIdx="4" presStyleCnt="7">
        <dgm:presLayoutVars>
          <dgm:chMax val="0"/>
          <dgm:chPref val="0"/>
          <dgm:bulletEnabled val="1"/>
        </dgm:presLayoutVars>
      </dgm:prSet>
      <dgm:spPr/>
    </dgm:pt>
    <dgm:pt modelId="{D2FE19FC-FFA3-4155-9197-7629D395DB83}" type="pres">
      <dgm:prSet presAssocID="{055B7B1F-8E2F-43BC-94D2-3BFEE9B4D900}" presName="parTxOnlySpace" presStyleCnt="0"/>
      <dgm:spPr/>
    </dgm:pt>
    <dgm:pt modelId="{2CE9C4AF-9E68-4614-8423-D11E68293459}" type="pres">
      <dgm:prSet presAssocID="{05BC76FB-70C5-421F-9719-39E55CDA717D}" presName="parTxOnly" presStyleLbl="node1" presStyleIdx="5" presStyleCnt="7">
        <dgm:presLayoutVars>
          <dgm:chMax val="0"/>
          <dgm:chPref val="0"/>
          <dgm:bulletEnabled val="1"/>
        </dgm:presLayoutVars>
      </dgm:prSet>
      <dgm:spPr/>
    </dgm:pt>
    <dgm:pt modelId="{4C4841DC-242B-4070-BC55-9F06D6E0F4E8}" type="pres">
      <dgm:prSet presAssocID="{01625A6B-301E-4445-B7AD-F01925BC74E0}" presName="parTxOnlySpace" presStyleCnt="0"/>
      <dgm:spPr/>
    </dgm:pt>
    <dgm:pt modelId="{6DF03647-286B-424A-ACAF-20AA908200BB}" type="pres">
      <dgm:prSet presAssocID="{0AFA27CE-0BB8-4D81-B9C9-9161B8987916}" presName="parTxOnly" presStyleLbl="node1" presStyleIdx="6" presStyleCnt="7">
        <dgm:presLayoutVars>
          <dgm:chMax val="0"/>
          <dgm:chPref val="0"/>
          <dgm:bulletEnabled val="1"/>
        </dgm:presLayoutVars>
      </dgm:prSet>
      <dgm:spPr/>
    </dgm:pt>
  </dgm:ptLst>
  <dgm:cxnLst>
    <dgm:cxn modelId="{08817B02-2CE3-4153-8EBC-0298DDF3B088}" srcId="{E726B5DE-464E-40F2-8CCA-DC3A58D18061}" destId="{0AFA27CE-0BB8-4D81-B9C9-9161B8987916}" srcOrd="6" destOrd="0" parTransId="{1180D495-2144-4F5E-A3C7-5CFCBE908775}" sibTransId="{444B4DC7-73FC-4E7B-A520-8490DC84A20E}"/>
    <dgm:cxn modelId="{95B7A105-F969-4046-9FCB-915BC220354C}" srcId="{E726B5DE-464E-40F2-8CCA-DC3A58D18061}" destId="{05BC76FB-70C5-421F-9719-39E55CDA717D}" srcOrd="5" destOrd="0" parTransId="{37CB71D2-036D-4395-8CC6-DA58DD511CC9}" sibTransId="{01625A6B-301E-4445-B7AD-F01925BC74E0}"/>
    <dgm:cxn modelId="{A316221B-6015-4CF9-BD0A-8B6C2FD0E545}" type="presOf" srcId="{E726B5DE-464E-40F2-8CCA-DC3A58D18061}" destId="{05FE0E19-2438-44EE-A253-0D57F603A9EE}" srcOrd="0" destOrd="0" presId="urn:microsoft.com/office/officeart/2005/8/layout/chevron1"/>
    <dgm:cxn modelId="{A6B8432D-F881-43A8-A120-EEC202C2B8CE}" srcId="{E726B5DE-464E-40F2-8CCA-DC3A58D18061}" destId="{9EBB21B5-46CD-45B5-AAE8-5835EB3C5BCC}" srcOrd="4" destOrd="0" parTransId="{B5107466-CBF5-4182-9566-745629C9B6F2}" sibTransId="{055B7B1F-8E2F-43BC-94D2-3BFEE9B4D900}"/>
    <dgm:cxn modelId="{56E16560-17D1-4C40-8D80-B66F2C39CBE6}" type="presOf" srcId="{7B2DEC43-9987-48B6-ABB8-0DA9E2C4BD5E}" destId="{77ADA9F5-BEAE-41A9-B27F-0648EFDE49FF}" srcOrd="0" destOrd="0" presId="urn:microsoft.com/office/officeart/2005/8/layout/chevron1"/>
    <dgm:cxn modelId="{0F794142-069C-40F3-A511-5ADB12621E95}" srcId="{E726B5DE-464E-40F2-8CCA-DC3A58D18061}" destId="{7B2DEC43-9987-48B6-ABB8-0DA9E2C4BD5E}" srcOrd="1" destOrd="0" parTransId="{B2B8CF69-32D1-4B80-9709-BF15A35C117A}" sibTransId="{2F2EBA79-3164-4C74-B0C0-003011CA39C0}"/>
    <dgm:cxn modelId="{99A5684A-8EDC-411E-950F-76FD77B997C8}" type="presOf" srcId="{9EBB21B5-46CD-45B5-AAE8-5835EB3C5BCC}" destId="{4AB3BE79-A128-4BB6-9CAE-48D08BC9D13D}" srcOrd="0" destOrd="0" presId="urn:microsoft.com/office/officeart/2005/8/layout/chevron1"/>
    <dgm:cxn modelId="{1054494C-AD94-4D3F-ADF5-C3611E340BAA}" srcId="{E726B5DE-464E-40F2-8CCA-DC3A58D18061}" destId="{3721477A-1BB7-4BFE-A6E1-C9DB1D41389E}" srcOrd="2" destOrd="0" parTransId="{328EED17-8B17-4E94-8C00-A40ADE6AF967}" sibTransId="{26940210-6894-419E-B939-1C50786DBECF}"/>
    <dgm:cxn modelId="{44244179-4677-4CB9-9AE5-728BDE20B0E2}" srcId="{E726B5DE-464E-40F2-8CCA-DC3A58D18061}" destId="{2AEDA30B-02A6-4217-9C16-F97CA76C697F}" srcOrd="0" destOrd="0" parTransId="{DF00620D-624E-4A00-9849-61BF10DF5951}" sibTransId="{1E97EFC5-AA58-4FD0-96BA-C227A43346B8}"/>
    <dgm:cxn modelId="{C9054C87-F6AE-4A00-B30A-3C674F4DB17F}" type="presOf" srcId="{3721477A-1BB7-4BFE-A6E1-C9DB1D41389E}" destId="{22A37B52-DED0-45C3-819C-04094DB478A8}" srcOrd="0" destOrd="0" presId="urn:microsoft.com/office/officeart/2005/8/layout/chevron1"/>
    <dgm:cxn modelId="{3294989A-161E-40CA-9871-88A1521DA880}" type="presOf" srcId="{0AFA27CE-0BB8-4D81-B9C9-9161B8987916}" destId="{6DF03647-286B-424A-ACAF-20AA908200BB}" srcOrd="0" destOrd="0" presId="urn:microsoft.com/office/officeart/2005/8/layout/chevron1"/>
    <dgm:cxn modelId="{6EDD179B-5EC9-46E0-948F-BCADDF5FDBE8}" srcId="{E726B5DE-464E-40F2-8CCA-DC3A58D18061}" destId="{FF64AAD8-9DB4-49FD-9A63-75A1796AF90F}" srcOrd="3" destOrd="0" parTransId="{342C8EF6-5C3D-4764-BDA1-BD34CC6C78D0}" sibTransId="{00618B50-285E-413F-A903-39D12370A7EA}"/>
    <dgm:cxn modelId="{CCA623BE-533E-4304-A9E8-28954999F1DF}" type="presOf" srcId="{05BC76FB-70C5-421F-9719-39E55CDA717D}" destId="{2CE9C4AF-9E68-4614-8423-D11E68293459}" srcOrd="0" destOrd="0" presId="urn:microsoft.com/office/officeart/2005/8/layout/chevron1"/>
    <dgm:cxn modelId="{08AFBFC1-B2BF-428F-BFB2-D183418E7522}" type="presOf" srcId="{FF64AAD8-9DB4-49FD-9A63-75A1796AF90F}" destId="{7DB32D42-0BDF-4878-AC6C-A4581F760396}" srcOrd="0" destOrd="0" presId="urn:microsoft.com/office/officeart/2005/8/layout/chevron1"/>
    <dgm:cxn modelId="{DFC9F6F5-AC9C-4DD0-9676-3F561A47F3EB}" type="presOf" srcId="{2AEDA30B-02A6-4217-9C16-F97CA76C697F}" destId="{222FD26E-0369-4BA2-8C64-2060F29A78B3}" srcOrd="0" destOrd="0" presId="urn:microsoft.com/office/officeart/2005/8/layout/chevron1"/>
    <dgm:cxn modelId="{AB38D7C8-D597-4D26-8452-E12BE82485B2}" type="presParOf" srcId="{05FE0E19-2438-44EE-A253-0D57F603A9EE}" destId="{222FD26E-0369-4BA2-8C64-2060F29A78B3}" srcOrd="0" destOrd="0" presId="urn:microsoft.com/office/officeart/2005/8/layout/chevron1"/>
    <dgm:cxn modelId="{8E972D02-AD6B-4B9C-B72D-507FF8C16A2C}" type="presParOf" srcId="{05FE0E19-2438-44EE-A253-0D57F603A9EE}" destId="{3A7254D4-9279-42FF-80D1-E55F4CF54BB7}" srcOrd="1" destOrd="0" presId="urn:microsoft.com/office/officeart/2005/8/layout/chevron1"/>
    <dgm:cxn modelId="{7BC6718C-451E-4788-A605-C46B9FAEEE29}" type="presParOf" srcId="{05FE0E19-2438-44EE-A253-0D57F603A9EE}" destId="{77ADA9F5-BEAE-41A9-B27F-0648EFDE49FF}" srcOrd="2" destOrd="0" presId="urn:microsoft.com/office/officeart/2005/8/layout/chevron1"/>
    <dgm:cxn modelId="{133AA2E0-769A-4337-8BB9-D234D049FEDB}" type="presParOf" srcId="{05FE0E19-2438-44EE-A253-0D57F603A9EE}" destId="{41D7A392-FDE0-4157-88FA-393E83AB5CC6}" srcOrd="3" destOrd="0" presId="urn:microsoft.com/office/officeart/2005/8/layout/chevron1"/>
    <dgm:cxn modelId="{238ED767-DFB2-49E6-883F-2E7A4C02675C}" type="presParOf" srcId="{05FE0E19-2438-44EE-A253-0D57F603A9EE}" destId="{22A37B52-DED0-45C3-819C-04094DB478A8}" srcOrd="4" destOrd="0" presId="urn:microsoft.com/office/officeart/2005/8/layout/chevron1"/>
    <dgm:cxn modelId="{573A7790-5C4D-4696-B244-B49E6C1583D2}" type="presParOf" srcId="{05FE0E19-2438-44EE-A253-0D57F603A9EE}" destId="{641768D0-DED1-4A1E-8CD0-7E607F5747DA}" srcOrd="5" destOrd="0" presId="urn:microsoft.com/office/officeart/2005/8/layout/chevron1"/>
    <dgm:cxn modelId="{99701511-2CD3-4E3F-A191-A3D7157745F5}" type="presParOf" srcId="{05FE0E19-2438-44EE-A253-0D57F603A9EE}" destId="{7DB32D42-0BDF-4878-AC6C-A4581F760396}" srcOrd="6" destOrd="0" presId="urn:microsoft.com/office/officeart/2005/8/layout/chevron1"/>
    <dgm:cxn modelId="{0DC6711A-5388-4A91-B4D0-FA24E103D8BA}" type="presParOf" srcId="{05FE0E19-2438-44EE-A253-0D57F603A9EE}" destId="{81744319-05A8-4A86-8107-EC3FD5D806BD}" srcOrd="7" destOrd="0" presId="urn:microsoft.com/office/officeart/2005/8/layout/chevron1"/>
    <dgm:cxn modelId="{82F6AE6E-96A7-43DC-910A-67DA20142944}" type="presParOf" srcId="{05FE0E19-2438-44EE-A253-0D57F603A9EE}" destId="{4AB3BE79-A128-4BB6-9CAE-48D08BC9D13D}" srcOrd="8" destOrd="0" presId="urn:microsoft.com/office/officeart/2005/8/layout/chevron1"/>
    <dgm:cxn modelId="{378D85B9-3718-4B9F-BBEF-5E7CFC207A28}" type="presParOf" srcId="{05FE0E19-2438-44EE-A253-0D57F603A9EE}" destId="{D2FE19FC-FFA3-4155-9197-7629D395DB83}" srcOrd="9" destOrd="0" presId="urn:microsoft.com/office/officeart/2005/8/layout/chevron1"/>
    <dgm:cxn modelId="{3AF523B5-8797-417A-9ED9-4EFDE2A689AF}" type="presParOf" srcId="{05FE0E19-2438-44EE-A253-0D57F603A9EE}" destId="{2CE9C4AF-9E68-4614-8423-D11E68293459}" srcOrd="10" destOrd="0" presId="urn:microsoft.com/office/officeart/2005/8/layout/chevron1"/>
    <dgm:cxn modelId="{B4B76629-4385-4B9E-A7C4-1DA0644BF09D}" type="presParOf" srcId="{05FE0E19-2438-44EE-A253-0D57F603A9EE}" destId="{4C4841DC-242B-4070-BC55-9F06D6E0F4E8}" srcOrd="11" destOrd="0" presId="urn:microsoft.com/office/officeart/2005/8/layout/chevron1"/>
    <dgm:cxn modelId="{EFBDEA09-D11F-44F8-9FE6-3F79322C7752}" type="presParOf" srcId="{05FE0E19-2438-44EE-A253-0D57F603A9EE}" destId="{6DF03647-286B-424A-ACAF-20AA908200BB}" srcOrd="12"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A354AC-6524-42DA-8963-860D6A896EF9}"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9B6B73D1-803C-4D50-9759-C25BEB250DF5}">
      <dgm:prSet/>
      <dgm:spPr/>
      <dgm:t>
        <a:bodyPr/>
        <a:lstStyle/>
        <a:p>
          <a:r>
            <a:rPr lang="en-US" dirty="0"/>
            <a:t>Goals: E</a:t>
          </a:r>
          <a:r>
            <a:rPr lang="en-US" b="0" i="0" dirty="0"/>
            <a:t>nhance stormwater mitigation, flood storage, and ecological functions and values</a:t>
          </a:r>
          <a:endParaRPr lang="en-US" dirty="0"/>
        </a:p>
      </dgm:t>
    </dgm:pt>
    <dgm:pt modelId="{9250FA65-6CF0-44F4-8046-E57C78B61FAF}" type="parTrans" cxnId="{A620EE43-36F5-4B3C-974E-D7B851F39D58}">
      <dgm:prSet/>
      <dgm:spPr/>
      <dgm:t>
        <a:bodyPr/>
        <a:lstStyle/>
        <a:p>
          <a:endParaRPr lang="en-US"/>
        </a:p>
      </dgm:t>
    </dgm:pt>
    <dgm:pt modelId="{9972BE65-EF98-47FF-A3C0-FDF6497FF149}" type="sibTrans" cxnId="{A620EE43-36F5-4B3C-974E-D7B851F39D58}">
      <dgm:prSet/>
      <dgm:spPr/>
      <dgm:t>
        <a:bodyPr/>
        <a:lstStyle/>
        <a:p>
          <a:endParaRPr lang="en-US"/>
        </a:p>
      </dgm:t>
    </dgm:pt>
    <dgm:pt modelId="{C2636A13-4ED8-4EC7-A56A-4AF9F3CA59E5}">
      <dgm:prSet/>
      <dgm:spPr/>
      <dgm:t>
        <a:bodyPr/>
        <a:lstStyle/>
        <a:p>
          <a:r>
            <a:rPr lang="en-US" b="0" i="0"/>
            <a:t>increase the size of the pond basin</a:t>
          </a:r>
          <a:endParaRPr lang="en-US"/>
        </a:p>
      </dgm:t>
    </dgm:pt>
    <dgm:pt modelId="{D77368B7-FC71-4074-935F-AA0BDA72D6F6}" type="parTrans" cxnId="{4C30078A-A7A6-419C-A420-8F4E38817C01}">
      <dgm:prSet/>
      <dgm:spPr/>
      <dgm:t>
        <a:bodyPr/>
        <a:lstStyle/>
        <a:p>
          <a:endParaRPr lang="en-US"/>
        </a:p>
      </dgm:t>
    </dgm:pt>
    <dgm:pt modelId="{A80F4156-41EF-49C7-A33E-56923E29C5D0}" type="sibTrans" cxnId="{4C30078A-A7A6-419C-A420-8F4E38817C01}">
      <dgm:prSet/>
      <dgm:spPr/>
      <dgm:t>
        <a:bodyPr/>
        <a:lstStyle/>
        <a:p>
          <a:endParaRPr lang="en-US"/>
        </a:p>
      </dgm:t>
    </dgm:pt>
    <dgm:pt modelId="{19A1F31A-6A16-41AC-93C8-C5973F2B0A2B}">
      <dgm:prSet/>
      <dgm:spPr/>
      <dgm:t>
        <a:bodyPr/>
        <a:lstStyle/>
        <a:p>
          <a:r>
            <a:rPr lang="en-US" b="0" i="0"/>
            <a:t>daylight a portion of the culvert</a:t>
          </a:r>
          <a:endParaRPr lang="en-US"/>
        </a:p>
      </dgm:t>
    </dgm:pt>
    <dgm:pt modelId="{1D05F433-42BE-4B4A-A58C-A793CC92F416}" type="parTrans" cxnId="{ADC79470-CBFC-4E43-B88D-D15761C376B1}">
      <dgm:prSet/>
      <dgm:spPr/>
      <dgm:t>
        <a:bodyPr/>
        <a:lstStyle/>
        <a:p>
          <a:endParaRPr lang="en-US"/>
        </a:p>
      </dgm:t>
    </dgm:pt>
    <dgm:pt modelId="{A456B020-63E8-4A50-AC77-25901EC12CDE}" type="sibTrans" cxnId="{ADC79470-CBFC-4E43-B88D-D15761C376B1}">
      <dgm:prSet/>
      <dgm:spPr/>
      <dgm:t>
        <a:bodyPr/>
        <a:lstStyle/>
        <a:p>
          <a:endParaRPr lang="en-US"/>
        </a:p>
      </dgm:t>
    </dgm:pt>
    <dgm:pt modelId="{53F3F899-A287-4455-86D2-8E1D5CB69E4D}">
      <dgm:prSet/>
      <dgm:spPr/>
      <dgm:t>
        <a:bodyPr/>
        <a:lstStyle/>
        <a:p>
          <a:r>
            <a:rPr lang="en-US" b="0" i="0"/>
            <a:t>improve stream flow</a:t>
          </a:r>
          <a:endParaRPr lang="en-US"/>
        </a:p>
      </dgm:t>
    </dgm:pt>
    <dgm:pt modelId="{A2C9DFAC-F868-4B68-9430-78B2A7E7DC89}" type="parTrans" cxnId="{906C1103-CDDC-4833-B9E7-063CEA399E23}">
      <dgm:prSet/>
      <dgm:spPr/>
      <dgm:t>
        <a:bodyPr/>
        <a:lstStyle/>
        <a:p>
          <a:endParaRPr lang="en-US"/>
        </a:p>
      </dgm:t>
    </dgm:pt>
    <dgm:pt modelId="{2B6F6EC7-27B5-4ECA-81F1-B86735D384E9}" type="sibTrans" cxnId="{906C1103-CDDC-4833-B9E7-063CEA399E23}">
      <dgm:prSet/>
      <dgm:spPr/>
      <dgm:t>
        <a:bodyPr/>
        <a:lstStyle/>
        <a:p>
          <a:endParaRPr lang="en-US"/>
        </a:p>
      </dgm:t>
    </dgm:pt>
    <dgm:pt modelId="{94935627-3416-4413-BC06-D05DF4875F77}">
      <dgm:prSet/>
      <dgm:spPr/>
      <dgm:t>
        <a:bodyPr/>
        <a:lstStyle/>
        <a:p>
          <a:r>
            <a:rPr lang="en-US" b="0" i="0"/>
            <a:t>create new wetland habitats</a:t>
          </a:r>
          <a:endParaRPr lang="en-US"/>
        </a:p>
      </dgm:t>
    </dgm:pt>
    <dgm:pt modelId="{F2D90E43-8D7A-480E-B593-778F0C35A399}" type="parTrans" cxnId="{68563166-9270-454A-BD3C-BD2FF4CDFEF9}">
      <dgm:prSet/>
      <dgm:spPr/>
      <dgm:t>
        <a:bodyPr/>
        <a:lstStyle/>
        <a:p>
          <a:endParaRPr lang="en-US"/>
        </a:p>
      </dgm:t>
    </dgm:pt>
    <dgm:pt modelId="{A7F288F6-3642-4216-8AA3-61BCEC3ED9CF}" type="sibTrans" cxnId="{68563166-9270-454A-BD3C-BD2FF4CDFEF9}">
      <dgm:prSet/>
      <dgm:spPr/>
      <dgm:t>
        <a:bodyPr/>
        <a:lstStyle/>
        <a:p>
          <a:endParaRPr lang="en-US"/>
        </a:p>
      </dgm:t>
    </dgm:pt>
    <dgm:pt modelId="{BF56F4F6-596E-4F16-9BDF-869C6ED85DC9}">
      <dgm:prSet/>
      <dgm:spPr/>
      <dgm:t>
        <a:bodyPr/>
        <a:lstStyle/>
        <a:p>
          <a:r>
            <a:rPr lang="en-US" b="0" i="0" dirty="0"/>
            <a:t>provide bank stabilization and a vegetated buffer against erosion from pedestrians and storm-events</a:t>
          </a:r>
          <a:endParaRPr lang="en-US" dirty="0"/>
        </a:p>
      </dgm:t>
    </dgm:pt>
    <dgm:pt modelId="{2C41FD2C-AD6A-4762-A2FF-7E07EFE4D63A}" type="parTrans" cxnId="{41B84DAB-D126-492A-9CE9-312B53CA6473}">
      <dgm:prSet/>
      <dgm:spPr/>
      <dgm:t>
        <a:bodyPr/>
        <a:lstStyle/>
        <a:p>
          <a:endParaRPr lang="en-US"/>
        </a:p>
      </dgm:t>
    </dgm:pt>
    <dgm:pt modelId="{83A9A0CD-F389-4DF4-B8F9-C5FC942C6BDC}" type="sibTrans" cxnId="{41B84DAB-D126-492A-9CE9-312B53CA6473}">
      <dgm:prSet/>
      <dgm:spPr/>
      <dgm:t>
        <a:bodyPr/>
        <a:lstStyle/>
        <a:p>
          <a:endParaRPr lang="en-US"/>
        </a:p>
      </dgm:t>
    </dgm:pt>
    <dgm:pt modelId="{D5953611-2C55-497F-87C3-EA274E6CD63A}" type="pres">
      <dgm:prSet presAssocID="{19A354AC-6524-42DA-8963-860D6A896EF9}" presName="Name0" presStyleCnt="0">
        <dgm:presLayoutVars>
          <dgm:dir/>
          <dgm:animLvl val="lvl"/>
          <dgm:resizeHandles val="exact"/>
        </dgm:presLayoutVars>
      </dgm:prSet>
      <dgm:spPr/>
    </dgm:pt>
    <dgm:pt modelId="{68FD79AE-28C4-4325-9FFB-9A80BAB15446}" type="pres">
      <dgm:prSet presAssocID="{9B6B73D1-803C-4D50-9759-C25BEB250DF5}" presName="boxAndChildren" presStyleCnt="0"/>
      <dgm:spPr/>
    </dgm:pt>
    <dgm:pt modelId="{1AB36B53-8BBE-410C-A273-8F3763DB3C33}" type="pres">
      <dgm:prSet presAssocID="{9B6B73D1-803C-4D50-9759-C25BEB250DF5}" presName="parentTextBox" presStyleLbl="node1" presStyleIdx="0" presStyleCnt="1"/>
      <dgm:spPr/>
    </dgm:pt>
    <dgm:pt modelId="{DE4C89B3-7B42-47FD-9943-701CAF3E82CF}" type="pres">
      <dgm:prSet presAssocID="{9B6B73D1-803C-4D50-9759-C25BEB250DF5}" presName="entireBox" presStyleLbl="node1" presStyleIdx="0" presStyleCnt="1"/>
      <dgm:spPr/>
    </dgm:pt>
    <dgm:pt modelId="{FBBD422E-FFAE-4F6D-BFA9-407918BFA586}" type="pres">
      <dgm:prSet presAssocID="{9B6B73D1-803C-4D50-9759-C25BEB250DF5}" presName="descendantBox" presStyleCnt="0"/>
      <dgm:spPr/>
    </dgm:pt>
    <dgm:pt modelId="{A6B9AF51-7C06-438A-9264-6BCA087B6226}" type="pres">
      <dgm:prSet presAssocID="{C2636A13-4ED8-4EC7-A56A-4AF9F3CA59E5}" presName="childTextBox" presStyleLbl="fgAccFollowNode1" presStyleIdx="0" presStyleCnt="5">
        <dgm:presLayoutVars>
          <dgm:bulletEnabled val="1"/>
        </dgm:presLayoutVars>
      </dgm:prSet>
      <dgm:spPr/>
    </dgm:pt>
    <dgm:pt modelId="{117EA760-4A9D-4F8A-AD23-D33792943008}" type="pres">
      <dgm:prSet presAssocID="{19A1F31A-6A16-41AC-93C8-C5973F2B0A2B}" presName="childTextBox" presStyleLbl="fgAccFollowNode1" presStyleIdx="1" presStyleCnt="5">
        <dgm:presLayoutVars>
          <dgm:bulletEnabled val="1"/>
        </dgm:presLayoutVars>
      </dgm:prSet>
      <dgm:spPr/>
    </dgm:pt>
    <dgm:pt modelId="{EFFF83BF-2D89-4364-B666-66AC52E489FB}" type="pres">
      <dgm:prSet presAssocID="{53F3F899-A287-4455-86D2-8E1D5CB69E4D}" presName="childTextBox" presStyleLbl="fgAccFollowNode1" presStyleIdx="2" presStyleCnt="5">
        <dgm:presLayoutVars>
          <dgm:bulletEnabled val="1"/>
        </dgm:presLayoutVars>
      </dgm:prSet>
      <dgm:spPr/>
    </dgm:pt>
    <dgm:pt modelId="{7A514F38-682A-4925-AFC1-741D27996B57}" type="pres">
      <dgm:prSet presAssocID="{94935627-3416-4413-BC06-D05DF4875F77}" presName="childTextBox" presStyleLbl="fgAccFollowNode1" presStyleIdx="3" presStyleCnt="5">
        <dgm:presLayoutVars>
          <dgm:bulletEnabled val="1"/>
        </dgm:presLayoutVars>
      </dgm:prSet>
      <dgm:spPr/>
    </dgm:pt>
    <dgm:pt modelId="{0C341028-0215-4173-B8C0-93BFCB3A3878}" type="pres">
      <dgm:prSet presAssocID="{BF56F4F6-596E-4F16-9BDF-869C6ED85DC9}" presName="childTextBox" presStyleLbl="fgAccFollowNode1" presStyleIdx="4" presStyleCnt="5">
        <dgm:presLayoutVars>
          <dgm:bulletEnabled val="1"/>
        </dgm:presLayoutVars>
      </dgm:prSet>
      <dgm:spPr/>
    </dgm:pt>
  </dgm:ptLst>
  <dgm:cxnLst>
    <dgm:cxn modelId="{906C1103-CDDC-4833-B9E7-063CEA399E23}" srcId="{9B6B73D1-803C-4D50-9759-C25BEB250DF5}" destId="{53F3F899-A287-4455-86D2-8E1D5CB69E4D}" srcOrd="2" destOrd="0" parTransId="{A2C9DFAC-F868-4B68-9430-78B2A7E7DC89}" sibTransId="{2B6F6EC7-27B5-4ECA-81F1-B86735D384E9}"/>
    <dgm:cxn modelId="{A620EE43-36F5-4B3C-974E-D7B851F39D58}" srcId="{19A354AC-6524-42DA-8963-860D6A896EF9}" destId="{9B6B73D1-803C-4D50-9759-C25BEB250DF5}" srcOrd="0" destOrd="0" parTransId="{9250FA65-6CF0-44F4-8046-E57C78B61FAF}" sibTransId="{9972BE65-EF98-47FF-A3C0-FDF6497FF149}"/>
    <dgm:cxn modelId="{5613F365-84FB-44DA-B3F7-109515F31AE2}" type="presOf" srcId="{53F3F899-A287-4455-86D2-8E1D5CB69E4D}" destId="{EFFF83BF-2D89-4364-B666-66AC52E489FB}" srcOrd="0" destOrd="0" presId="urn:microsoft.com/office/officeart/2005/8/layout/process4"/>
    <dgm:cxn modelId="{68563166-9270-454A-BD3C-BD2FF4CDFEF9}" srcId="{9B6B73D1-803C-4D50-9759-C25BEB250DF5}" destId="{94935627-3416-4413-BC06-D05DF4875F77}" srcOrd="3" destOrd="0" parTransId="{F2D90E43-8D7A-480E-B593-778F0C35A399}" sibTransId="{A7F288F6-3642-4216-8AA3-61BCEC3ED9CF}"/>
    <dgm:cxn modelId="{ADC79470-CBFC-4E43-B88D-D15761C376B1}" srcId="{9B6B73D1-803C-4D50-9759-C25BEB250DF5}" destId="{19A1F31A-6A16-41AC-93C8-C5973F2B0A2B}" srcOrd="1" destOrd="0" parTransId="{1D05F433-42BE-4B4A-A58C-A793CC92F416}" sibTransId="{A456B020-63E8-4A50-AC77-25901EC12CDE}"/>
    <dgm:cxn modelId="{097A9A70-7B1B-4015-847B-BBA632AAFEF6}" type="presOf" srcId="{9B6B73D1-803C-4D50-9759-C25BEB250DF5}" destId="{1AB36B53-8BBE-410C-A273-8F3763DB3C33}" srcOrd="0" destOrd="0" presId="urn:microsoft.com/office/officeart/2005/8/layout/process4"/>
    <dgm:cxn modelId="{F2B88B77-2B72-4151-B6F0-615D8A8BCE9B}" type="presOf" srcId="{9B6B73D1-803C-4D50-9759-C25BEB250DF5}" destId="{DE4C89B3-7B42-47FD-9943-701CAF3E82CF}" srcOrd="1" destOrd="0" presId="urn:microsoft.com/office/officeart/2005/8/layout/process4"/>
    <dgm:cxn modelId="{4C30078A-A7A6-419C-A420-8F4E38817C01}" srcId="{9B6B73D1-803C-4D50-9759-C25BEB250DF5}" destId="{C2636A13-4ED8-4EC7-A56A-4AF9F3CA59E5}" srcOrd="0" destOrd="0" parTransId="{D77368B7-FC71-4074-935F-AA0BDA72D6F6}" sibTransId="{A80F4156-41EF-49C7-A33E-56923E29C5D0}"/>
    <dgm:cxn modelId="{9AB3F1A3-A733-4AF1-B90F-60F6E17B2025}" type="presOf" srcId="{BF56F4F6-596E-4F16-9BDF-869C6ED85DC9}" destId="{0C341028-0215-4173-B8C0-93BFCB3A3878}" srcOrd="0" destOrd="0" presId="urn:microsoft.com/office/officeart/2005/8/layout/process4"/>
    <dgm:cxn modelId="{E1CA5DAB-EEE8-4CC0-803F-8057AA264A2A}" type="presOf" srcId="{19A1F31A-6A16-41AC-93C8-C5973F2B0A2B}" destId="{117EA760-4A9D-4F8A-AD23-D33792943008}" srcOrd="0" destOrd="0" presId="urn:microsoft.com/office/officeart/2005/8/layout/process4"/>
    <dgm:cxn modelId="{41B84DAB-D126-492A-9CE9-312B53CA6473}" srcId="{9B6B73D1-803C-4D50-9759-C25BEB250DF5}" destId="{BF56F4F6-596E-4F16-9BDF-869C6ED85DC9}" srcOrd="4" destOrd="0" parTransId="{2C41FD2C-AD6A-4762-A2FF-7E07EFE4D63A}" sibTransId="{83A9A0CD-F389-4DF4-B8F9-C5FC942C6BDC}"/>
    <dgm:cxn modelId="{785FC8B3-F9BA-4FC5-B27B-C44C106DA6B5}" type="presOf" srcId="{94935627-3416-4413-BC06-D05DF4875F77}" destId="{7A514F38-682A-4925-AFC1-741D27996B57}" srcOrd="0" destOrd="0" presId="urn:microsoft.com/office/officeart/2005/8/layout/process4"/>
    <dgm:cxn modelId="{C6FE29E3-626C-4C5E-B6F0-8B1D4B866EB4}" type="presOf" srcId="{C2636A13-4ED8-4EC7-A56A-4AF9F3CA59E5}" destId="{A6B9AF51-7C06-438A-9264-6BCA087B6226}" srcOrd="0" destOrd="0" presId="urn:microsoft.com/office/officeart/2005/8/layout/process4"/>
    <dgm:cxn modelId="{64D339FA-B57D-4D34-89E9-FAF41669A54F}" type="presOf" srcId="{19A354AC-6524-42DA-8963-860D6A896EF9}" destId="{D5953611-2C55-497F-87C3-EA274E6CD63A}" srcOrd="0" destOrd="0" presId="urn:microsoft.com/office/officeart/2005/8/layout/process4"/>
    <dgm:cxn modelId="{AD19D494-CF74-4EC8-BBCE-4712C54E4B63}" type="presParOf" srcId="{D5953611-2C55-497F-87C3-EA274E6CD63A}" destId="{68FD79AE-28C4-4325-9FFB-9A80BAB15446}" srcOrd="0" destOrd="0" presId="urn:microsoft.com/office/officeart/2005/8/layout/process4"/>
    <dgm:cxn modelId="{9B25BBFE-1C5D-47F0-9365-B67F6BB8C741}" type="presParOf" srcId="{68FD79AE-28C4-4325-9FFB-9A80BAB15446}" destId="{1AB36B53-8BBE-410C-A273-8F3763DB3C33}" srcOrd="0" destOrd="0" presId="urn:microsoft.com/office/officeart/2005/8/layout/process4"/>
    <dgm:cxn modelId="{84EA292D-6A04-40F6-BEDB-3A8E83C59A1A}" type="presParOf" srcId="{68FD79AE-28C4-4325-9FFB-9A80BAB15446}" destId="{DE4C89B3-7B42-47FD-9943-701CAF3E82CF}" srcOrd="1" destOrd="0" presId="urn:microsoft.com/office/officeart/2005/8/layout/process4"/>
    <dgm:cxn modelId="{DB5DF07A-F5BB-4E57-9BC3-1F7787BB4683}" type="presParOf" srcId="{68FD79AE-28C4-4325-9FFB-9A80BAB15446}" destId="{FBBD422E-FFAE-4F6D-BFA9-407918BFA586}" srcOrd="2" destOrd="0" presId="urn:microsoft.com/office/officeart/2005/8/layout/process4"/>
    <dgm:cxn modelId="{D2461F59-B7FA-415B-A5F3-A500DA07A9F4}" type="presParOf" srcId="{FBBD422E-FFAE-4F6D-BFA9-407918BFA586}" destId="{A6B9AF51-7C06-438A-9264-6BCA087B6226}" srcOrd="0" destOrd="0" presId="urn:microsoft.com/office/officeart/2005/8/layout/process4"/>
    <dgm:cxn modelId="{FA503609-248E-4C70-BFAD-6E596B3DE57A}" type="presParOf" srcId="{FBBD422E-FFAE-4F6D-BFA9-407918BFA586}" destId="{117EA760-4A9D-4F8A-AD23-D33792943008}" srcOrd="1" destOrd="0" presId="urn:microsoft.com/office/officeart/2005/8/layout/process4"/>
    <dgm:cxn modelId="{D5B7ED4F-E05C-4B0C-8493-8AF49C5C6193}" type="presParOf" srcId="{FBBD422E-FFAE-4F6D-BFA9-407918BFA586}" destId="{EFFF83BF-2D89-4364-B666-66AC52E489FB}" srcOrd="2" destOrd="0" presId="urn:microsoft.com/office/officeart/2005/8/layout/process4"/>
    <dgm:cxn modelId="{A5016537-56DD-4E76-8C3F-55CA634AF430}" type="presParOf" srcId="{FBBD422E-FFAE-4F6D-BFA9-407918BFA586}" destId="{7A514F38-682A-4925-AFC1-741D27996B57}" srcOrd="3" destOrd="0" presId="urn:microsoft.com/office/officeart/2005/8/layout/process4"/>
    <dgm:cxn modelId="{0679C253-C5AF-48DB-8F40-48DB2CAE7AF4}" type="presParOf" srcId="{FBBD422E-FFAE-4F6D-BFA9-407918BFA586}" destId="{0C341028-0215-4173-B8C0-93BFCB3A3878}" srcOrd="4"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726B5DE-464E-40F2-8CCA-DC3A58D18061}" type="doc">
      <dgm:prSet loTypeId="urn:microsoft.com/office/officeart/2005/8/layout/chevron1" loCatId="process" qsTypeId="urn:microsoft.com/office/officeart/2005/8/quickstyle/simple1" qsCatId="simple" csTypeId="urn:microsoft.com/office/officeart/2005/8/colors/accent1_2" csCatId="accent1" phldr="1"/>
      <dgm:spPr/>
    </dgm:pt>
    <dgm:pt modelId="{2AEDA30B-02A6-4217-9C16-F97CA76C697F}">
      <dgm:prSet phldrT="[Text]"/>
      <dgm:spPr>
        <a:solidFill>
          <a:schemeClr val="accent1"/>
        </a:solidFill>
      </dgm:spPr>
      <dgm:t>
        <a:bodyPr/>
        <a:lstStyle/>
        <a:p>
          <a:r>
            <a:rPr lang="en-US" dirty="0"/>
            <a:t>18,000 BC:</a:t>
          </a:r>
        </a:p>
        <a:p>
          <a:r>
            <a:rPr lang="en-US" dirty="0"/>
            <a:t>Pleistocene Epoch</a:t>
          </a:r>
        </a:p>
      </dgm:t>
    </dgm:pt>
    <dgm:pt modelId="{DF00620D-624E-4A00-9849-61BF10DF5951}" type="parTrans" cxnId="{44244179-4677-4CB9-9AE5-728BDE20B0E2}">
      <dgm:prSet/>
      <dgm:spPr/>
      <dgm:t>
        <a:bodyPr/>
        <a:lstStyle/>
        <a:p>
          <a:endParaRPr lang="en-US"/>
        </a:p>
      </dgm:t>
    </dgm:pt>
    <dgm:pt modelId="{1E97EFC5-AA58-4FD0-96BA-C227A43346B8}" type="sibTrans" cxnId="{44244179-4677-4CB9-9AE5-728BDE20B0E2}">
      <dgm:prSet/>
      <dgm:spPr/>
      <dgm:t>
        <a:bodyPr/>
        <a:lstStyle/>
        <a:p>
          <a:endParaRPr lang="en-US"/>
        </a:p>
      </dgm:t>
    </dgm:pt>
    <dgm:pt modelId="{7B2DEC43-9987-48B6-ABB8-0DA9E2C4BD5E}">
      <dgm:prSet phldrT="[Text]"/>
      <dgm:spPr>
        <a:solidFill>
          <a:schemeClr val="tx1"/>
        </a:solidFill>
      </dgm:spPr>
      <dgm:t>
        <a:bodyPr/>
        <a:lstStyle/>
        <a:p>
          <a:r>
            <a:rPr lang="en-US" dirty="0"/>
            <a:t>17</a:t>
          </a:r>
          <a:r>
            <a:rPr lang="en-US" baseline="30000" dirty="0"/>
            <a:t>th</a:t>
          </a:r>
          <a:r>
            <a:rPr lang="en-US" dirty="0"/>
            <a:t> Century:</a:t>
          </a:r>
        </a:p>
        <a:p>
          <a:r>
            <a:rPr lang="en-US" dirty="0"/>
            <a:t>Colonialization</a:t>
          </a:r>
        </a:p>
      </dgm:t>
    </dgm:pt>
    <dgm:pt modelId="{B2B8CF69-32D1-4B80-9709-BF15A35C117A}" type="parTrans" cxnId="{0F794142-069C-40F3-A511-5ADB12621E95}">
      <dgm:prSet/>
      <dgm:spPr/>
      <dgm:t>
        <a:bodyPr/>
        <a:lstStyle/>
        <a:p>
          <a:endParaRPr lang="en-US"/>
        </a:p>
      </dgm:t>
    </dgm:pt>
    <dgm:pt modelId="{2F2EBA79-3164-4C74-B0C0-003011CA39C0}" type="sibTrans" cxnId="{0F794142-069C-40F3-A511-5ADB12621E95}">
      <dgm:prSet/>
      <dgm:spPr/>
      <dgm:t>
        <a:bodyPr/>
        <a:lstStyle/>
        <a:p>
          <a:endParaRPr lang="en-US"/>
        </a:p>
      </dgm:t>
    </dgm:pt>
    <dgm:pt modelId="{3721477A-1BB7-4BFE-A6E1-C9DB1D41389E}">
      <dgm:prSet phldrT="[Text]"/>
      <dgm:spPr>
        <a:solidFill>
          <a:schemeClr val="tx1"/>
        </a:solidFill>
      </dgm:spPr>
      <dgm:t>
        <a:bodyPr/>
        <a:lstStyle/>
        <a:p>
          <a:r>
            <a:rPr lang="en-US" dirty="0"/>
            <a:t>18</a:t>
          </a:r>
          <a:r>
            <a:rPr lang="en-US" baseline="30000" dirty="0"/>
            <a:t>th</a:t>
          </a:r>
          <a:r>
            <a:rPr lang="en-US" dirty="0"/>
            <a:t> Century:</a:t>
          </a:r>
        </a:p>
        <a:p>
          <a:r>
            <a:rPr lang="en-US" dirty="0"/>
            <a:t>Industrial Revolution</a:t>
          </a:r>
        </a:p>
      </dgm:t>
    </dgm:pt>
    <dgm:pt modelId="{328EED17-8B17-4E94-8C00-A40ADE6AF967}" type="parTrans" cxnId="{1054494C-AD94-4D3F-ADF5-C3611E340BAA}">
      <dgm:prSet/>
      <dgm:spPr/>
      <dgm:t>
        <a:bodyPr/>
        <a:lstStyle/>
        <a:p>
          <a:endParaRPr lang="en-US"/>
        </a:p>
      </dgm:t>
    </dgm:pt>
    <dgm:pt modelId="{26940210-6894-419E-B939-1C50786DBECF}" type="sibTrans" cxnId="{1054494C-AD94-4D3F-ADF5-C3611E340BAA}">
      <dgm:prSet/>
      <dgm:spPr/>
      <dgm:t>
        <a:bodyPr/>
        <a:lstStyle/>
        <a:p>
          <a:endParaRPr lang="en-US"/>
        </a:p>
      </dgm:t>
    </dgm:pt>
    <dgm:pt modelId="{FF64AAD8-9DB4-49FD-9A63-75A1796AF90F}">
      <dgm:prSet/>
      <dgm:spPr>
        <a:solidFill>
          <a:schemeClr val="tx1"/>
        </a:solidFill>
      </dgm:spPr>
      <dgm:t>
        <a:bodyPr/>
        <a:lstStyle/>
        <a:p>
          <a:r>
            <a:rPr lang="en-US" dirty="0"/>
            <a:t>1900 – 1950:</a:t>
          </a:r>
        </a:p>
        <a:p>
          <a:r>
            <a:rPr lang="en-US" dirty="0"/>
            <a:t>Post World </a:t>
          </a:r>
          <a:br>
            <a:rPr lang="en-US" dirty="0"/>
          </a:br>
          <a:r>
            <a:rPr lang="en-US" dirty="0"/>
            <a:t>War I</a:t>
          </a:r>
        </a:p>
      </dgm:t>
    </dgm:pt>
    <dgm:pt modelId="{342C8EF6-5C3D-4764-BDA1-BD34CC6C78D0}" type="parTrans" cxnId="{6EDD179B-5EC9-46E0-948F-BCADDF5FDBE8}">
      <dgm:prSet/>
      <dgm:spPr/>
      <dgm:t>
        <a:bodyPr/>
        <a:lstStyle/>
        <a:p>
          <a:endParaRPr lang="en-US"/>
        </a:p>
      </dgm:t>
    </dgm:pt>
    <dgm:pt modelId="{00618B50-285E-413F-A903-39D12370A7EA}" type="sibTrans" cxnId="{6EDD179B-5EC9-46E0-948F-BCADDF5FDBE8}">
      <dgm:prSet/>
      <dgm:spPr/>
      <dgm:t>
        <a:bodyPr/>
        <a:lstStyle/>
        <a:p>
          <a:endParaRPr lang="en-US"/>
        </a:p>
      </dgm:t>
    </dgm:pt>
    <dgm:pt modelId="{9EBB21B5-46CD-45B5-AAE8-5835EB3C5BCC}">
      <dgm:prSet/>
      <dgm:spPr>
        <a:solidFill>
          <a:schemeClr val="tx1"/>
        </a:solidFill>
      </dgm:spPr>
      <dgm:t>
        <a:bodyPr/>
        <a:lstStyle/>
        <a:p>
          <a:r>
            <a:rPr lang="en-US" dirty="0"/>
            <a:t>1950 – 2000:</a:t>
          </a:r>
        </a:p>
        <a:p>
          <a:r>
            <a:rPr lang="en-US" dirty="0"/>
            <a:t>Post World </a:t>
          </a:r>
          <a:br>
            <a:rPr lang="en-US" dirty="0"/>
          </a:br>
          <a:r>
            <a:rPr lang="en-US" dirty="0"/>
            <a:t>War II</a:t>
          </a:r>
        </a:p>
      </dgm:t>
    </dgm:pt>
    <dgm:pt modelId="{B5107466-CBF5-4182-9566-745629C9B6F2}" type="parTrans" cxnId="{A6B8432D-F881-43A8-A120-EEC202C2B8CE}">
      <dgm:prSet/>
      <dgm:spPr/>
      <dgm:t>
        <a:bodyPr/>
        <a:lstStyle/>
        <a:p>
          <a:endParaRPr lang="en-US"/>
        </a:p>
      </dgm:t>
    </dgm:pt>
    <dgm:pt modelId="{055B7B1F-8E2F-43BC-94D2-3BFEE9B4D900}" type="sibTrans" cxnId="{A6B8432D-F881-43A8-A120-EEC202C2B8CE}">
      <dgm:prSet/>
      <dgm:spPr/>
      <dgm:t>
        <a:bodyPr/>
        <a:lstStyle/>
        <a:p>
          <a:endParaRPr lang="en-US"/>
        </a:p>
      </dgm:t>
    </dgm:pt>
    <dgm:pt modelId="{05BC76FB-70C5-421F-9719-39E55CDA717D}">
      <dgm:prSet/>
      <dgm:spPr>
        <a:solidFill>
          <a:schemeClr val="tx1"/>
        </a:solidFill>
      </dgm:spPr>
      <dgm:t>
        <a:bodyPr/>
        <a:lstStyle/>
        <a:p>
          <a:r>
            <a:rPr lang="en-US" dirty="0"/>
            <a:t>2000s:</a:t>
          </a:r>
        </a:p>
        <a:p>
          <a:r>
            <a:rPr lang="en-US" dirty="0"/>
            <a:t>New </a:t>
          </a:r>
          <a:r>
            <a:rPr lang="en-US" dirty="0" err="1"/>
            <a:t>Millenium</a:t>
          </a:r>
          <a:r>
            <a:rPr lang="en-US" dirty="0"/>
            <a:t> Era</a:t>
          </a:r>
        </a:p>
      </dgm:t>
    </dgm:pt>
    <dgm:pt modelId="{37CB71D2-036D-4395-8CC6-DA58DD511CC9}" type="parTrans" cxnId="{95B7A105-F969-4046-9FCB-915BC220354C}">
      <dgm:prSet/>
      <dgm:spPr/>
      <dgm:t>
        <a:bodyPr/>
        <a:lstStyle/>
        <a:p>
          <a:endParaRPr lang="en-US"/>
        </a:p>
      </dgm:t>
    </dgm:pt>
    <dgm:pt modelId="{01625A6B-301E-4445-B7AD-F01925BC74E0}" type="sibTrans" cxnId="{95B7A105-F969-4046-9FCB-915BC220354C}">
      <dgm:prSet/>
      <dgm:spPr/>
      <dgm:t>
        <a:bodyPr/>
        <a:lstStyle/>
        <a:p>
          <a:endParaRPr lang="en-US"/>
        </a:p>
      </dgm:t>
    </dgm:pt>
    <dgm:pt modelId="{0AFA27CE-0BB8-4D81-B9C9-9161B8987916}">
      <dgm:prSet/>
      <dgm:spPr>
        <a:solidFill>
          <a:schemeClr val="tx1"/>
        </a:solidFill>
      </dgm:spPr>
      <dgm:t>
        <a:bodyPr/>
        <a:lstStyle/>
        <a:p>
          <a:r>
            <a:rPr lang="en-US" dirty="0"/>
            <a:t>2010s and 2020s</a:t>
          </a:r>
        </a:p>
        <a:p>
          <a:r>
            <a:rPr lang="en-US" dirty="0"/>
            <a:t>Present Day</a:t>
          </a:r>
        </a:p>
      </dgm:t>
    </dgm:pt>
    <dgm:pt modelId="{1180D495-2144-4F5E-A3C7-5CFCBE908775}" type="parTrans" cxnId="{08817B02-2CE3-4153-8EBC-0298DDF3B088}">
      <dgm:prSet/>
      <dgm:spPr/>
      <dgm:t>
        <a:bodyPr/>
        <a:lstStyle/>
        <a:p>
          <a:endParaRPr lang="en-US"/>
        </a:p>
      </dgm:t>
    </dgm:pt>
    <dgm:pt modelId="{444B4DC7-73FC-4E7B-A520-8490DC84A20E}" type="sibTrans" cxnId="{08817B02-2CE3-4153-8EBC-0298DDF3B088}">
      <dgm:prSet/>
      <dgm:spPr/>
      <dgm:t>
        <a:bodyPr/>
        <a:lstStyle/>
        <a:p>
          <a:endParaRPr lang="en-US"/>
        </a:p>
      </dgm:t>
    </dgm:pt>
    <dgm:pt modelId="{05FE0E19-2438-44EE-A253-0D57F603A9EE}" type="pres">
      <dgm:prSet presAssocID="{E726B5DE-464E-40F2-8CCA-DC3A58D18061}" presName="Name0" presStyleCnt="0">
        <dgm:presLayoutVars>
          <dgm:dir/>
          <dgm:animLvl val="lvl"/>
          <dgm:resizeHandles val="exact"/>
        </dgm:presLayoutVars>
      </dgm:prSet>
      <dgm:spPr/>
    </dgm:pt>
    <dgm:pt modelId="{222FD26E-0369-4BA2-8C64-2060F29A78B3}" type="pres">
      <dgm:prSet presAssocID="{2AEDA30B-02A6-4217-9C16-F97CA76C697F}" presName="parTxOnly" presStyleLbl="node1" presStyleIdx="0" presStyleCnt="7">
        <dgm:presLayoutVars>
          <dgm:chMax val="0"/>
          <dgm:chPref val="0"/>
          <dgm:bulletEnabled val="1"/>
        </dgm:presLayoutVars>
      </dgm:prSet>
      <dgm:spPr/>
    </dgm:pt>
    <dgm:pt modelId="{3A7254D4-9279-42FF-80D1-E55F4CF54BB7}" type="pres">
      <dgm:prSet presAssocID="{1E97EFC5-AA58-4FD0-96BA-C227A43346B8}" presName="parTxOnlySpace" presStyleCnt="0"/>
      <dgm:spPr/>
    </dgm:pt>
    <dgm:pt modelId="{77ADA9F5-BEAE-41A9-B27F-0648EFDE49FF}" type="pres">
      <dgm:prSet presAssocID="{7B2DEC43-9987-48B6-ABB8-0DA9E2C4BD5E}" presName="parTxOnly" presStyleLbl="node1" presStyleIdx="1" presStyleCnt="7">
        <dgm:presLayoutVars>
          <dgm:chMax val="0"/>
          <dgm:chPref val="0"/>
          <dgm:bulletEnabled val="1"/>
        </dgm:presLayoutVars>
      </dgm:prSet>
      <dgm:spPr/>
    </dgm:pt>
    <dgm:pt modelId="{41D7A392-FDE0-4157-88FA-393E83AB5CC6}" type="pres">
      <dgm:prSet presAssocID="{2F2EBA79-3164-4C74-B0C0-003011CA39C0}" presName="parTxOnlySpace" presStyleCnt="0"/>
      <dgm:spPr/>
    </dgm:pt>
    <dgm:pt modelId="{22A37B52-DED0-45C3-819C-04094DB478A8}" type="pres">
      <dgm:prSet presAssocID="{3721477A-1BB7-4BFE-A6E1-C9DB1D41389E}" presName="parTxOnly" presStyleLbl="node1" presStyleIdx="2" presStyleCnt="7">
        <dgm:presLayoutVars>
          <dgm:chMax val="0"/>
          <dgm:chPref val="0"/>
          <dgm:bulletEnabled val="1"/>
        </dgm:presLayoutVars>
      </dgm:prSet>
      <dgm:spPr/>
    </dgm:pt>
    <dgm:pt modelId="{641768D0-DED1-4A1E-8CD0-7E607F5747DA}" type="pres">
      <dgm:prSet presAssocID="{26940210-6894-419E-B939-1C50786DBECF}" presName="parTxOnlySpace" presStyleCnt="0"/>
      <dgm:spPr/>
    </dgm:pt>
    <dgm:pt modelId="{7DB32D42-0BDF-4878-AC6C-A4581F760396}" type="pres">
      <dgm:prSet presAssocID="{FF64AAD8-9DB4-49FD-9A63-75A1796AF90F}" presName="parTxOnly" presStyleLbl="node1" presStyleIdx="3" presStyleCnt="7">
        <dgm:presLayoutVars>
          <dgm:chMax val="0"/>
          <dgm:chPref val="0"/>
          <dgm:bulletEnabled val="1"/>
        </dgm:presLayoutVars>
      </dgm:prSet>
      <dgm:spPr/>
    </dgm:pt>
    <dgm:pt modelId="{81744319-05A8-4A86-8107-EC3FD5D806BD}" type="pres">
      <dgm:prSet presAssocID="{00618B50-285E-413F-A903-39D12370A7EA}" presName="parTxOnlySpace" presStyleCnt="0"/>
      <dgm:spPr/>
    </dgm:pt>
    <dgm:pt modelId="{4AB3BE79-A128-4BB6-9CAE-48D08BC9D13D}" type="pres">
      <dgm:prSet presAssocID="{9EBB21B5-46CD-45B5-AAE8-5835EB3C5BCC}" presName="parTxOnly" presStyleLbl="node1" presStyleIdx="4" presStyleCnt="7">
        <dgm:presLayoutVars>
          <dgm:chMax val="0"/>
          <dgm:chPref val="0"/>
          <dgm:bulletEnabled val="1"/>
        </dgm:presLayoutVars>
      </dgm:prSet>
      <dgm:spPr/>
    </dgm:pt>
    <dgm:pt modelId="{D2FE19FC-FFA3-4155-9197-7629D395DB83}" type="pres">
      <dgm:prSet presAssocID="{055B7B1F-8E2F-43BC-94D2-3BFEE9B4D900}" presName="parTxOnlySpace" presStyleCnt="0"/>
      <dgm:spPr/>
    </dgm:pt>
    <dgm:pt modelId="{2CE9C4AF-9E68-4614-8423-D11E68293459}" type="pres">
      <dgm:prSet presAssocID="{05BC76FB-70C5-421F-9719-39E55CDA717D}" presName="parTxOnly" presStyleLbl="node1" presStyleIdx="5" presStyleCnt="7">
        <dgm:presLayoutVars>
          <dgm:chMax val="0"/>
          <dgm:chPref val="0"/>
          <dgm:bulletEnabled val="1"/>
        </dgm:presLayoutVars>
      </dgm:prSet>
      <dgm:spPr/>
    </dgm:pt>
    <dgm:pt modelId="{4C4841DC-242B-4070-BC55-9F06D6E0F4E8}" type="pres">
      <dgm:prSet presAssocID="{01625A6B-301E-4445-B7AD-F01925BC74E0}" presName="parTxOnlySpace" presStyleCnt="0"/>
      <dgm:spPr/>
    </dgm:pt>
    <dgm:pt modelId="{6DF03647-286B-424A-ACAF-20AA908200BB}" type="pres">
      <dgm:prSet presAssocID="{0AFA27CE-0BB8-4D81-B9C9-9161B8987916}" presName="parTxOnly" presStyleLbl="node1" presStyleIdx="6" presStyleCnt="7">
        <dgm:presLayoutVars>
          <dgm:chMax val="0"/>
          <dgm:chPref val="0"/>
          <dgm:bulletEnabled val="1"/>
        </dgm:presLayoutVars>
      </dgm:prSet>
      <dgm:spPr/>
    </dgm:pt>
  </dgm:ptLst>
  <dgm:cxnLst>
    <dgm:cxn modelId="{08817B02-2CE3-4153-8EBC-0298DDF3B088}" srcId="{E726B5DE-464E-40F2-8CCA-DC3A58D18061}" destId="{0AFA27CE-0BB8-4D81-B9C9-9161B8987916}" srcOrd="6" destOrd="0" parTransId="{1180D495-2144-4F5E-A3C7-5CFCBE908775}" sibTransId="{444B4DC7-73FC-4E7B-A520-8490DC84A20E}"/>
    <dgm:cxn modelId="{95B7A105-F969-4046-9FCB-915BC220354C}" srcId="{E726B5DE-464E-40F2-8CCA-DC3A58D18061}" destId="{05BC76FB-70C5-421F-9719-39E55CDA717D}" srcOrd="5" destOrd="0" parTransId="{37CB71D2-036D-4395-8CC6-DA58DD511CC9}" sibTransId="{01625A6B-301E-4445-B7AD-F01925BC74E0}"/>
    <dgm:cxn modelId="{A316221B-6015-4CF9-BD0A-8B6C2FD0E545}" type="presOf" srcId="{E726B5DE-464E-40F2-8CCA-DC3A58D18061}" destId="{05FE0E19-2438-44EE-A253-0D57F603A9EE}" srcOrd="0" destOrd="0" presId="urn:microsoft.com/office/officeart/2005/8/layout/chevron1"/>
    <dgm:cxn modelId="{A6B8432D-F881-43A8-A120-EEC202C2B8CE}" srcId="{E726B5DE-464E-40F2-8CCA-DC3A58D18061}" destId="{9EBB21B5-46CD-45B5-AAE8-5835EB3C5BCC}" srcOrd="4" destOrd="0" parTransId="{B5107466-CBF5-4182-9566-745629C9B6F2}" sibTransId="{055B7B1F-8E2F-43BC-94D2-3BFEE9B4D900}"/>
    <dgm:cxn modelId="{56E16560-17D1-4C40-8D80-B66F2C39CBE6}" type="presOf" srcId="{7B2DEC43-9987-48B6-ABB8-0DA9E2C4BD5E}" destId="{77ADA9F5-BEAE-41A9-B27F-0648EFDE49FF}" srcOrd="0" destOrd="0" presId="urn:microsoft.com/office/officeart/2005/8/layout/chevron1"/>
    <dgm:cxn modelId="{0F794142-069C-40F3-A511-5ADB12621E95}" srcId="{E726B5DE-464E-40F2-8CCA-DC3A58D18061}" destId="{7B2DEC43-9987-48B6-ABB8-0DA9E2C4BD5E}" srcOrd="1" destOrd="0" parTransId="{B2B8CF69-32D1-4B80-9709-BF15A35C117A}" sibTransId="{2F2EBA79-3164-4C74-B0C0-003011CA39C0}"/>
    <dgm:cxn modelId="{99A5684A-8EDC-411E-950F-76FD77B997C8}" type="presOf" srcId="{9EBB21B5-46CD-45B5-AAE8-5835EB3C5BCC}" destId="{4AB3BE79-A128-4BB6-9CAE-48D08BC9D13D}" srcOrd="0" destOrd="0" presId="urn:microsoft.com/office/officeart/2005/8/layout/chevron1"/>
    <dgm:cxn modelId="{1054494C-AD94-4D3F-ADF5-C3611E340BAA}" srcId="{E726B5DE-464E-40F2-8CCA-DC3A58D18061}" destId="{3721477A-1BB7-4BFE-A6E1-C9DB1D41389E}" srcOrd="2" destOrd="0" parTransId="{328EED17-8B17-4E94-8C00-A40ADE6AF967}" sibTransId="{26940210-6894-419E-B939-1C50786DBECF}"/>
    <dgm:cxn modelId="{44244179-4677-4CB9-9AE5-728BDE20B0E2}" srcId="{E726B5DE-464E-40F2-8CCA-DC3A58D18061}" destId="{2AEDA30B-02A6-4217-9C16-F97CA76C697F}" srcOrd="0" destOrd="0" parTransId="{DF00620D-624E-4A00-9849-61BF10DF5951}" sibTransId="{1E97EFC5-AA58-4FD0-96BA-C227A43346B8}"/>
    <dgm:cxn modelId="{C9054C87-F6AE-4A00-B30A-3C674F4DB17F}" type="presOf" srcId="{3721477A-1BB7-4BFE-A6E1-C9DB1D41389E}" destId="{22A37B52-DED0-45C3-819C-04094DB478A8}" srcOrd="0" destOrd="0" presId="urn:microsoft.com/office/officeart/2005/8/layout/chevron1"/>
    <dgm:cxn modelId="{3294989A-161E-40CA-9871-88A1521DA880}" type="presOf" srcId="{0AFA27CE-0BB8-4D81-B9C9-9161B8987916}" destId="{6DF03647-286B-424A-ACAF-20AA908200BB}" srcOrd="0" destOrd="0" presId="urn:microsoft.com/office/officeart/2005/8/layout/chevron1"/>
    <dgm:cxn modelId="{6EDD179B-5EC9-46E0-948F-BCADDF5FDBE8}" srcId="{E726B5DE-464E-40F2-8CCA-DC3A58D18061}" destId="{FF64AAD8-9DB4-49FD-9A63-75A1796AF90F}" srcOrd="3" destOrd="0" parTransId="{342C8EF6-5C3D-4764-BDA1-BD34CC6C78D0}" sibTransId="{00618B50-285E-413F-A903-39D12370A7EA}"/>
    <dgm:cxn modelId="{CCA623BE-533E-4304-A9E8-28954999F1DF}" type="presOf" srcId="{05BC76FB-70C5-421F-9719-39E55CDA717D}" destId="{2CE9C4AF-9E68-4614-8423-D11E68293459}" srcOrd="0" destOrd="0" presId="urn:microsoft.com/office/officeart/2005/8/layout/chevron1"/>
    <dgm:cxn modelId="{08AFBFC1-B2BF-428F-BFB2-D183418E7522}" type="presOf" srcId="{FF64AAD8-9DB4-49FD-9A63-75A1796AF90F}" destId="{7DB32D42-0BDF-4878-AC6C-A4581F760396}" srcOrd="0" destOrd="0" presId="urn:microsoft.com/office/officeart/2005/8/layout/chevron1"/>
    <dgm:cxn modelId="{DFC9F6F5-AC9C-4DD0-9676-3F561A47F3EB}" type="presOf" srcId="{2AEDA30B-02A6-4217-9C16-F97CA76C697F}" destId="{222FD26E-0369-4BA2-8C64-2060F29A78B3}" srcOrd="0" destOrd="0" presId="urn:microsoft.com/office/officeart/2005/8/layout/chevron1"/>
    <dgm:cxn modelId="{AB38D7C8-D597-4D26-8452-E12BE82485B2}" type="presParOf" srcId="{05FE0E19-2438-44EE-A253-0D57F603A9EE}" destId="{222FD26E-0369-4BA2-8C64-2060F29A78B3}" srcOrd="0" destOrd="0" presId="urn:microsoft.com/office/officeart/2005/8/layout/chevron1"/>
    <dgm:cxn modelId="{8E972D02-AD6B-4B9C-B72D-507FF8C16A2C}" type="presParOf" srcId="{05FE0E19-2438-44EE-A253-0D57F603A9EE}" destId="{3A7254D4-9279-42FF-80D1-E55F4CF54BB7}" srcOrd="1" destOrd="0" presId="urn:microsoft.com/office/officeart/2005/8/layout/chevron1"/>
    <dgm:cxn modelId="{7BC6718C-451E-4788-A605-C46B9FAEEE29}" type="presParOf" srcId="{05FE0E19-2438-44EE-A253-0D57F603A9EE}" destId="{77ADA9F5-BEAE-41A9-B27F-0648EFDE49FF}" srcOrd="2" destOrd="0" presId="urn:microsoft.com/office/officeart/2005/8/layout/chevron1"/>
    <dgm:cxn modelId="{133AA2E0-769A-4337-8BB9-D234D049FEDB}" type="presParOf" srcId="{05FE0E19-2438-44EE-A253-0D57F603A9EE}" destId="{41D7A392-FDE0-4157-88FA-393E83AB5CC6}" srcOrd="3" destOrd="0" presId="urn:microsoft.com/office/officeart/2005/8/layout/chevron1"/>
    <dgm:cxn modelId="{238ED767-DFB2-49E6-883F-2E7A4C02675C}" type="presParOf" srcId="{05FE0E19-2438-44EE-A253-0D57F603A9EE}" destId="{22A37B52-DED0-45C3-819C-04094DB478A8}" srcOrd="4" destOrd="0" presId="urn:microsoft.com/office/officeart/2005/8/layout/chevron1"/>
    <dgm:cxn modelId="{573A7790-5C4D-4696-B244-B49E6C1583D2}" type="presParOf" srcId="{05FE0E19-2438-44EE-A253-0D57F603A9EE}" destId="{641768D0-DED1-4A1E-8CD0-7E607F5747DA}" srcOrd="5" destOrd="0" presId="urn:microsoft.com/office/officeart/2005/8/layout/chevron1"/>
    <dgm:cxn modelId="{99701511-2CD3-4E3F-A191-A3D7157745F5}" type="presParOf" srcId="{05FE0E19-2438-44EE-A253-0D57F603A9EE}" destId="{7DB32D42-0BDF-4878-AC6C-A4581F760396}" srcOrd="6" destOrd="0" presId="urn:microsoft.com/office/officeart/2005/8/layout/chevron1"/>
    <dgm:cxn modelId="{0DC6711A-5388-4A91-B4D0-FA24E103D8BA}" type="presParOf" srcId="{05FE0E19-2438-44EE-A253-0D57F603A9EE}" destId="{81744319-05A8-4A86-8107-EC3FD5D806BD}" srcOrd="7" destOrd="0" presId="urn:microsoft.com/office/officeart/2005/8/layout/chevron1"/>
    <dgm:cxn modelId="{82F6AE6E-96A7-43DC-910A-67DA20142944}" type="presParOf" srcId="{05FE0E19-2438-44EE-A253-0D57F603A9EE}" destId="{4AB3BE79-A128-4BB6-9CAE-48D08BC9D13D}" srcOrd="8" destOrd="0" presId="urn:microsoft.com/office/officeart/2005/8/layout/chevron1"/>
    <dgm:cxn modelId="{378D85B9-3718-4B9F-BBEF-5E7CFC207A28}" type="presParOf" srcId="{05FE0E19-2438-44EE-A253-0D57F603A9EE}" destId="{D2FE19FC-FFA3-4155-9197-7629D395DB83}" srcOrd="9" destOrd="0" presId="urn:microsoft.com/office/officeart/2005/8/layout/chevron1"/>
    <dgm:cxn modelId="{3AF523B5-8797-417A-9ED9-4EFDE2A689AF}" type="presParOf" srcId="{05FE0E19-2438-44EE-A253-0D57F603A9EE}" destId="{2CE9C4AF-9E68-4614-8423-D11E68293459}" srcOrd="10" destOrd="0" presId="urn:microsoft.com/office/officeart/2005/8/layout/chevron1"/>
    <dgm:cxn modelId="{B4B76629-4385-4B9E-A7C4-1DA0644BF09D}" type="presParOf" srcId="{05FE0E19-2438-44EE-A253-0D57F603A9EE}" destId="{4C4841DC-242B-4070-BC55-9F06D6E0F4E8}" srcOrd="11" destOrd="0" presId="urn:microsoft.com/office/officeart/2005/8/layout/chevron1"/>
    <dgm:cxn modelId="{EFBDEA09-D11F-44F8-9FE6-3F79322C7752}" type="presParOf" srcId="{05FE0E19-2438-44EE-A253-0D57F603A9EE}" destId="{6DF03647-286B-424A-ACAF-20AA908200BB}" srcOrd="1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726B5DE-464E-40F2-8CCA-DC3A58D18061}" type="doc">
      <dgm:prSet loTypeId="urn:microsoft.com/office/officeart/2005/8/layout/chevron1" loCatId="process" qsTypeId="urn:microsoft.com/office/officeart/2005/8/quickstyle/simple1" qsCatId="simple" csTypeId="urn:microsoft.com/office/officeart/2005/8/colors/accent1_2" csCatId="accent1" phldr="1"/>
      <dgm:spPr/>
    </dgm:pt>
    <dgm:pt modelId="{2AEDA30B-02A6-4217-9C16-F97CA76C697F}">
      <dgm:prSet phldrT="[Text]"/>
      <dgm:spPr>
        <a:solidFill>
          <a:schemeClr val="accent1"/>
        </a:solidFill>
      </dgm:spPr>
      <dgm:t>
        <a:bodyPr/>
        <a:lstStyle/>
        <a:p>
          <a:r>
            <a:rPr lang="en-US" dirty="0"/>
            <a:t>18,000 BC:</a:t>
          </a:r>
        </a:p>
        <a:p>
          <a:r>
            <a:rPr lang="en-US" dirty="0"/>
            <a:t>Pleistocene Epoch</a:t>
          </a:r>
        </a:p>
      </dgm:t>
    </dgm:pt>
    <dgm:pt modelId="{DF00620D-624E-4A00-9849-61BF10DF5951}" type="parTrans" cxnId="{44244179-4677-4CB9-9AE5-728BDE20B0E2}">
      <dgm:prSet/>
      <dgm:spPr/>
      <dgm:t>
        <a:bodyPr/>
        <a:lstStyle/>
        <a:p>
          <a:endParaRPr lang="en-US"/>
        </a:p>
      </dgm:t>
    </dgm:pt>
    <dgm:pt modelId="{1E97EFC5-AA58-4FD0-96BA-C227A43346B8}" type="sibTrans" cxnId="{44244179-4677-4CB9-9AE5-728BDE20B0E2}">
      <dgm:prSet/>
      <dgm:spPr/>
      <dgm:t>
        <a:bodyPr/>
        <a:lstStyle/>
        <a:p>
          <a:endParaRPr lang="en-US"/>
        </a:p>
      </dgm:t>
    </dgm:pt>
    <dgm:pt modelId="{7B2DEC43-9987-48B6-ABB8-0DA9E2C4BD5E}">
      <dgm:prSet phldrT="[Text]"/>
      <dgm:spPr>
        <a:solidFill>
          <a:schemeClr val="tx1"/>
        </a:solidFill>
      </dgm:spPr>
      <dgm:t>
        <a:bodyPr/>
        <a:lstStyle/>
        <a:p>
          <a:r>
            <a:rPr lang="en-US" dirty="0"/>
            <a:t>17</a:t>
          </a:r>
          <a:r>
            <a:rPr lang="en-US" baseline="30000" dirty="0"/>
            <a:t>th</a:t>
          </a:r>
          <a:r>
            <a:rPr lang="en-US" dirty="0"/>
            <a:t> Century</a:t>
          </a:r>
        </a:p>
        <a:p>
          <a:r>
            <a:rPr lang="en-US" dirty="0"/>
            <a:t>Colonialization</a:t>
          </a:r>
        </a:p>
      </dgm:t>
    </dgm:pt>
    <dgm:pt modelId="{B2B8CF69-32D1-4B80-9709-BF15A35C117A}" type="parTrans" cxnId="{0F794142-069C-40F3-A511-5ADB12621E95}">
      <dgm:prSet/>
      <dgm:spPr/>
      <dgm:t>
        <a:bodyPr/>
        <a:lstStyle/>
        <a:p>
          <a:endParaRPr lang="en-US"/>
        </a:p>
      </dgm:t>
    </dgm:pt>
    <dgm:pt modelId="{2F2EBA79-3164-4C74-B0C0-003011CA39C0}" type="sibTrans" cxnId="{0F794142-069C-40F3-A511-5ADB12621E95}">
      <dgm:prSet/>
      <dgm:spPr/>
      <dgm:t>
        <a:bodyPr/>
        <a:lstStyle/>
        <a:p>
          <a:endParaRPr lang="en-US"/>
        </a:p>
      </dgm:t>
    </dgm:pt>
    <dgm:pt modelId="{3721477A-1BB7-4BFE-A6E1-C9DB1D41389E}">
      <dgm:prSet phldrT="[Text]"/>
      <dgm:spPr>
        <a:solidFill>
          <a:schemeClr val="tx1"/>
        </a:solidFill>
      </dgm:spPr>
      <dgm:t>
        <a:bodyPr/>
        <a:lstStyle/>
        <a:p>
          <a:r>
            <a:rPr lang="en-US" dirty="0"/>
            <a:t>18</a:t>
          </a:r>
          <a:r>
            <a:rPr lang="en-US" baseline="30000" dirty="0"/>
            <a:t>th</a:t>
          </a:r>
          <a:r>
            <a:rPr lang="en-US" dirty="0"/>
            <a:t> Century:</a:t>
          </a:r>
        </a:p>
        <a:p>
          <a:r>
            <a:rPr lang="en-US" dirty="0"/>
            <a:t>Industrial Revolution</a:t>
          </a:r>
        </a:p>
      </dgm:t>
    </dgm:pt>
    <dgm:pt modelId="{328EED17-8B17-4E94-8C00-A40ADE6AF967}" type="parTrans" cxnId="{1054494C-AD94-4D3F-ADF5-C3611E340BAA}">
      <dgm:prSet/>
      <dgm:spPr/>
      <dgm:t>
        <a:bodyPr/>
        <a:lstStyle/>
        <a:p>
          <a:endParaRPr lang="en-US"/>
        </a:p>
      </dgm:t>
    </dgm:pt>
    <dgm:pt modelId="{26940210-6894-419E-B939-1C50786DBECF}" type="sibTrans" cxnId="{1054494C-AD94-4D3F-ADF5-C3611E340BAA}">
      <dgm:prSet/>
      <dgm:spPr/>
      <dgm:t>
        <a:bodyPr/>
        <a:lstStyle/>
        <a:p>
          <a:endParaRPr lang="en-US"/>
        </a:p>
      </dgm:t>
    </dgm:pt>
    <dgm:pt modelId="{FF64AAD8-9DB4-49FD-9A63-75A1796AF90F}">
      <dgm:prSet/>
      <dgm:spPr>
        <a:solidFill>
          <a:schemeClr val="tx1"/>
        </a:solidFill>
      </dgm:spPr>
      <dgm:t>
        <a:bodyPr/>
        <a:lstStyle/>
        <a:p>
          <a:r>
            <a:rPr lang="en-US" dirty="0"/>
            <a:t>1900 – 1950:</a:t>
          </a:r>
        </a:p>
        <a:p>
          <a:r>
            <a:rPr lang="en-US" dirty="0"/>
            <a:t>Post World </a:t>
          </a:r>
          <a:br>
            <a:rPr lang="en-US" dirty="0"/>
          </a:br>
          <a:r>
            <a:rPr lang="en-US" dirty="0"/>
            <a:t>War I</a:t>
          </a:r>
        </a:p>
      </dgm:t>
    </dgm:pt>
    <dgm:pt modelId="{342C8EF6-5C3D-4764-BDA1-BD34CC6C78D0}" type="parTrans" cxnId="{6EDD179B-5EC9-46E0-948F-BCADDF5FDBE8}">
      <dgm:prSet/>
      <dgm:spPr/>
      <dgm:t>
        <a:bodyPr/>
        <a:lstStyle/>
        <a:p>
          <a:endParaRPr lang="en-US"/>
        </a:p>
      </dgm:t>
    </dgm:pt>
    <dgm:pt modelId="{00618B50-285E-413F-A903-39D12370A7EA}" type="sibTrans" cxnId="{6EDD179B-5EC9-46E0-948F-BCADDF5FDBE8}">
      <dgm:prSet/>
      <dgm:spPr/>
      <dgm:t>
        <a:bodyPr/>
        <a:lstStyle/>
        <a:p>
          <a:endParaRPr lang="en-US"/>
        </a:p>
      </dgm:t>
    </dgm:pt>
    <dgm:pt modelId="{9EBB21B5-46CD-45B5-AAE8-5835EB3C5BCC}">
      <dgm:prSet/>
      <dgm:spPr>
        <a:solidFill>
          <a:schemeClr val="tx1"/>
        </a:solidFill>
      </dgm:spPr>
      <dgm:t>
        <a:bodyPr/>
        <a:lstStyle/>
        <a:p>
          <a:r>
            <a:rPr lang="en-US" dirty="0"/>
            <a:t>1950 – 2000:</a:t>
          </a:r>
        </a:p>
        <a:p>
          <a:r>
            <a:rPr lang="en-US" dirty="0"/>
            <a:t>Post World </a:t>
          </a:r>
          <a:br>
            <a:rPr lang="en-US" dirty="0"/>
          </a:br>
          <a:r>
            <a:rPr lang="en-US" dirty="0"/>
            <a:t>War II</a:t>
          </a:r>
        </a:p>
      </dgm:t>
    </dgm:pt>
    <dgm:pt modelId="{B5107466-CBF5-4182-9566-745629C9B6F2}" type="parTrans" cxnId="{A6B8432D-F881-43A8-A120-EEC202C2B8CE}">
      <dgm:prSet/>
      <dgm:spPr/>
      <dgm:t>
        <a:bodyPr/>
        <a:lstStyle/>
        <a:p>
          <a:endParaRPr lang="en-US"/>
        </a:p>
      </dgm:t>
    </dgm:pt>
    <dgm:pt modelId="{055B7B1F-8E2F-43BC-94D2-3BFEE9B4D900}" type="sibTrans" cxnId="{A6B8432D-F881-43A8-A120-EEC202C2B8CE}">
      <dgm:prSet/>
      <dgm:spPr/>
      <dgm:t>
        <a:bodyPr/>
        <a:lstStyle/>
        <a:p>
          <a:endParaRPr lang="en-US"/>
        </a:p>
      </dgm:t>
    </dgm:pt>
    <dgm:pt modelId="{05BC76FB-70C5-421F-9719-39E55CDA717D}">
      <dgm:prSet/>
      <dgm:spPr>
        <a:solidFill>
          <a:schemeClr val="tx1"/>
        </a:solidFill>
      </dgm:spPr>
      <dgm:t>
        <a:bodyPr/>
        <a:lstStyle/>
        <a:p>
          <a:r>
            <a:rPr lang="en-US" dirty="0"/>
            <a:t>2000s:</a:t>
          </a:r>
        </a:p>
        <a:p>
          <a:r>
            <a:rPr lang="en-US" dirty="0"/>
            <a:t>New </a:t>
          </a:r>
          <a:r>
            <a:rPr lang="en-US" dirty="0" err="1"/>
            <a:t>Millenium</a:t>
          </a:r>
          <a:r>
            <a:rPr lang="en-US" dirty="0"/>
            <a:t> Era</a:t>
          </a:r>
        </a:p>
      </dgm:t>
    </dgm:pt>
    <dgm:pt modelId="{37CB71D2-036D-4395-8CC6-DA58DD511CC9}" type="parTrans" cxnId="{95B7A105-F969-4046-9FCB-915BC220354C}">
      <dgm:prSet/>
      <dgm:spPr/>
      <dgm:t>
        <a:bodyPr/>
        <a:lstStyle/>
        <a:p>
          <a:endParaRPr lang="en-US"/>
        </a:p>
      </dgm:t>
    </dgm:pt>
    <dgm:pt modelId="{01625A6B-301E-4445-B7AD-F01925BC74E0}" type="sibTrans" cxnId="{95B7A105-F969-4046-9FCB-915BC220354C}">
      <dgm:prSet/>
      <dgm:spPr/>
      <dgm:t>
        <a:bodyPr/>
        <a:lstStyle/>
        <a:p>
          <a:endParaRPr lang="en-US"/>
        </a:p>
      </dgm:t>
    </dgm:pt>
    <dgm:pt modelId="{0AFA27CE-0BB8-4D81-B9C9-9161B8987916}">
      <dgm:prSet/>
      <dgm:spPr>
        <a:solidFill>
          <a:schemeClr val="tx1"/>
        </a:solidFill>
      </dgm:spPr>
      <dgm:t>
        <a:bodyPr/>
        <a:lstStyle/>
        <a:p>
          <a:r>
            <a:rPr lang="en-US" dirty="0"/>
            <a:t>2010s and 2020s</a:t>
          </a:r>
        </a:p>
        <a:p>
          <a:r>
            <a:rPr lang="en-US" dirty="0"/>
            <a:t>Present Day</a:t>
          </a:r>
        </a:p>
      </dgm:t>
    </dgm:pt>
    <dgm:pt modelId="{1180D495-2144-4F5E-A3C7-5CFCBE908775}" type="parTrans" cxnId="{08817B02-2CE3-4153-8EBC-0298DDF3B088}">
      <dgm:prSet/>
      <dgm:spPr/>
      <dgm:t>
        <a:bodyPr/>
        <a:lstStyle/>
        <a:p>
          <a:endParaRPr lang="en-US"/>
        </a:p>
      </dgm:t>
    </dgm:pt>
    <dgm:pt modelId="{444B4DC7-73FC-4E7B-A520-8490DC84A20E}" type="sibTrans" cxnId="{08817B02-2CE3-4153-8EBC-0298DDF3B088}">
      <dgm:prSet/>
      <dgm:spPr/>
      <dgm:t>
        <a:bodyPr/>
        <a:lstStyle/>
        <a:p>
          <a:endParaRPr lang="en-US"/>
        </a:p>
      </dgm:t>
    </dgm:pt>
    <dgm:pt modelId="{05FE0E19-2438-44EE-A253-0D57F603A9EE}" type="pres">
      <dgm:prSet presAssocID="{E726B5DE-464E-40F2-8CCA-DC3A58D18061}" presName="Name0" presStyleCnt="0">
        <dgm:presLayoutVars>
          <dgm:dir/>
          <dgm:animLvl val="lvl"/>
          <dgm:resizeHandles val="exact"/>
        </dgm:presLayoutVars>
      </dgm:prSet>
      <dgm:spPr/>
    </dgm:pt>
    <dgm:pt modelId="{222FD26E-0369-4BA2-8C64-2060F29A78B3}" type="pres">
      <dgm:prSet presAssocID="{2AEDA30B-02A6-4217-9C16-F97CA76C697F}" presName="parTxOnly" presStyleLbl="node1" presStyleIdx="0" presStyleCnt="7">
        <dgm:presLayoutVars>
          <dgm:chMax val="0"/>
          <dgm:chPref val="0"/>
          <dgm:bulletEnabled val="1"/>
        </dgm:presLayoutVars>
      </dgm:prSet>
      <dgm:spPr/>
    </dgm:pt>
    <dgm:pt modelId="{3A7254D4-9279-42FF-80D1-E55F4CF54BB7}" type="pres">
      <dgm:prSet presAssocID="{1E97EFC5-AA58-4FD0-96BA-C227A43346B8}" presName="parTxOnlySpace" presStyleCnt="0"/>
      <dgm:spPr/>
    </dgm:pt>
    <dgm:pt modelId="{77ADA9F5-BEAE-41A9-B27F-0648EFDE49FF}" type="pres">
      <dgm:prSet presAssocID="{7B2DEC43-9987-48B6-ABB8-0DA9E2C4BD5E}" presName="parTxOnly" presStyleLbl="node1" presStyleIdx="1" presStyleCnt="7">
        <dgm:presLayoutVars>
          <dgm:chMax val="0"/>
          <dgm:chPref val="0"/>
          <dgm:bulletEnabled val="1"/>
        </dgm:presLayoutVars>
      </dgm:prSet>
      <dgm:spPr/>
    </dgm:pt>
    <dgm:pt modelId="{41D7A392-FDE0-4157-88FA-393E83AB5CC6}" type="pres">
      <dgm:prSet presAssocID="{2F2EBA79-3164-4C74-B0C0-003011CA39C0}" presName="parTxOnlySpace" presStyleCnt="0"/>
      <dgm:spPr/>
    </dgm:pt>
    <dgm:pt modelId="{22A37B52-DED0-45C3-819C-04094DB478A8}" type="pres">
      <dgm:prSet presAssocID="{3721477A-1BB7-4BFE-A6E1-C9DB1D41389E}" presName="parTxOnly" presStyleLbl="node1" presStyleIdx="2" presStyleCnt="7">
        <dgm:presLayoutVars>
          <dgm:chMax val="0"/>
          <dgm:chPref val="0"/>
          <dgm:bulletEnabled val="1"/>
        </dgm:presLayoutVars>
      </dgm:prSet>
      <dgm:spPr/>
    </dgm:pt>
    <dgm:pt modelId="{641768D0-DED1-4A1E-8CD0-7E607F5747DA}" type="pres">
      <dgm:prSet presAssocID="{26940210-6894-419E-B939-1C50786DBECF}" presName="parTxOnlySpace" presStyleCnt="0"/>
      <dgm:spPr/>
    </dgm:pt>
    <dgm:pt modelId="{7DB32D42-0BDF-4878-AC6C-A4581F760396}" type="pres">
      <dgm:prSet presAssocID="{FF64AAD8-9DB4-49FD-9A63-75A1796AF90F}" presName="parTxOnly" presStyleLbl="node1" presStyleIdx="3" presStyleCnt="7">
        <dgm:presLayoutVars>
          <dgm:chMax val="0"/>
          <dgm:chPref val="0"/>
          <dgm:bulletEnabled val="1"/>
        </dgm:presLayoutVars>
      </dgm:prSet>
      <dgm:spPr/>
    </dgm:pt>
    <dgm:pt modelId="{81744319-05A8-4A86-8107-EC3FD5D806BD}" type="pres">
      <dgm:prSet presAssocID="{00618B50-285E-413F-A903-39D12370A7EA}" presName="parTxOnlySpace" presStyleCnt="0"/>
      <dgm:spPr/>
    </dgm:pt>
    <dgm:pt modelId="{4AB3BE79-A128-4BB6-9CAE-48D08BC9D13D}" type="pres">
      <dgm:prSet presAssocID="{9EBB21B5-46CD-45B5-AAE8-5835EB3C5BCC}" presName="parTxOnly" presStyleLbl="node1" presStyleIdx="4" presStyleCnt="7">
        <dgm:presLayoutVars>
          <dgm:chMax val="0"/>
          <dgm:chPref val="0"/>
          <dgm:bulletEnabled val="1"/>
        </dgm:presLayoutVars>
      </dgm:prSet>
      <dgm:spPr/>
    </dgm:pt>
    <dgm:pt modelId="{D2FE19FC-FFA3-4155-9197-7629D395DB83}" type="pres">
      <dgm:prSet presAssocID="{055B7B1F-8E2F-43BC-94D2-3BFEE9B4D900}" presName="parTxOnlySpace" presStyleCnt="0"/>
      <dgm:spPr/>
    </dgm:pt>
    <dgm:pt modelId="{2CE9C4AF-9E68-4614-8423-D11E68293459}" type="pres">
      <dgm:prSet presAssocID="{05BC76FB-70C5-421F-9719-39E55CDA717D}" presName="parTxOnly" presStyleLbl="node1" presStyleIdx="5" presStyleCnt="7">
        <dgm:presLayoutVars>
          <dgm:chMax val="0"/>
          <dgm:chPref val="0"/>
          <dgm:bulletEnabled val="1"/>
        </dgm:presLayoutVars>
      </dgm:prSet>
      <dgm:spPr/>
    </dgm:pt>
    <dgm:pt modelId="{4C4841DC-242B-4070-BC55-9F06D6E0F4E8}" type="pres">
      <dgm:prSet presAssocID="{01625A6B-301E-4445-B7AD-F01925BC74E0}" presName="parTxOnlySpace" presStyleCnt="0"/>
      <dgm:spPr/>
    </dgm:pt>
    <dgm:pt modelId="{6DF03647-286B-424A-ACAF-20AA908200BB}" type="pres">
      <dgm:prSet presAssocID="{0AFA27CE-0BB8-4D81-B9C9-9161B8987916}" presName="parTxOnly" presStyleLbl="node1" presStyleIdx="6" presStyleCnt="7">
        <dgm:presLayoutVars>
          <dgm:chMax val="0"/>
          <dgm:chPref val="0"/>
          <dgm:bulletEnabled val="1"/>
        </dgm:presLayoutVars>
      </dgm:prSet>
      <dgm:spPr/>
    </dgm:pt>
  </dgm:ptLst>
  <dgm:cxnLst>
    <dgm:cxn modelId="{08817B02-2CE3-4153-8EBC-0298DDF3B088}" srcId="{E726B5DE-464E-40F2-8CCA-DC3A58D18061}" destId="{0AFA27CE-0BB8-4D81-B9C9-9161B8987916}" srcOrd="6" destOrd="0" parTransId="{1180D495-2144-4F5E-A3C7-5CFCBE908775}" sibTransId="{444B4DC7-73FC-4E7B-A520-8490DC84A20E}"/>
    <dgm:cxn modelId="{95B7A105-F969-4046-9FCB-915BC220354C}" srcId="{E726B5DE-464E-40F2-8CCA-DC3A58D18061}" destId="{05BC76FB-70C5-421F-9719-39E55CDA717D}" srcOrd="5" destOrd="0" parTransId="{37CB71D2-036D-4395-8CC6-DA58DD511CC9}" sibTransId="{01625A6B-301E-4445-B7AD-F01925BC74E0}"/>
    <dgm:cxn modelId="{A316221B-6015-4CF9-BD0A-8B6C2FD0E545}" type="presOf" srcId="{E726B5DE-464E-40F2-8CCA-DC3A58D18061}" destId="{05FE0E19-2438-44EE-A253-0D57F603A9EE}" srcOrd="0" destOrd="0" presId="urn:microsoft.com/office/officeart/2005/8/layout/chevron1"/>
    <dgm:cxn modelId="{A6B8432D-F881-43A8-A120-EEC202C2B8CE}" srcId="{E726B5DE-464E-40F2-8CCA-DC3A58D18061}" destId="{9EBB21B5-46CD-45B5-AAE8-5835EB3C5BCC}" srcOrd="4" destOrd="0" parTransId="{B5107466-CBF5-4182-9566-745629C9B6F2}" sibTransId="{055B7B1F-8E2F-43BC-94D2-3BFEE9B4D900}"/>
    <dgm:cxn modelId="{56E16560-17D1-4C40-8D80-B66F2C39CBE6}" type="presOf" srcId="{7B2DEC43-9987-48B6-ABB8-0DA9E2C4BD5E}" destId="{77ADA9F5-BEAE-41A9-B27F-0648EFDE49FF}" srcOrd="0" destOrd="0" presId="urn:microsoft.com/office/officeart/2005/8/layout/chevron1"/>
    <dgm:cxn modelId="{0F794142-069C-40F3-A511-5ADB12621E95}" srcId="{E726B5DE-464E-40F2-8CCA-DC3A58D18061}" destId="{7B2DEC43-9987-48B6-ABB8-0DA9E2C4BD5E}" srcOrd="1" destOrd="0" parTransId="{B2B8CF69-32D1-4B80-9709-BF15A35C117A}" sibTransId="{2F2EBA79-3164-4C74-B0C0-003011CA39C0}"/>
    <dgm:cxn modelId="{99A5684A-8EDC-411E-950F-76FD77B997C8}" type="presOf" srcId="{9EBB21B5-46CD-45B5-AAE8-5835EB3C5BCC}" destId="{4AB3BE79-A128-4BB6-9CAE-48D08BC9D13D}" srcOrd="0" destOrd="0" presId="urn:microsoft.com/office/officeart/2005/8/layout/chevron1"/>
    <dgm:cxn modelId="{1054494C-AD94-4D3F-ADF5-C3611E340BAA}" srcId="{E726B5DE-464E-40F2-8CCA-DC3A58D18061}" destId="{3721477A-1BB7-4BFE-A6E1-C9DB1D41389E}" srcOrd="2" destOrd="0" parTransId="{328EED17-8B17-4E94-8C00-A40ADE6AF967}" sibTransId="{26940210-6894-419E-B939-1C50786DBECF}"/>
    <dgm:cxn modelId="{44244179-4677-4CB9-9AE5-728BDE20B0E2}" srcId="{E726B5DE-464E-40F2-8CCA-DC3A58D18061}" destId="{2AEDA30B-02A6-4217-9C16-F97CA76C697F}" srcOrd="0" destOrd="0" parTransId="{DF00620D-624E-4A00-9849-61BF10DF5951}" sibTransId="{1E97EFC5-AA58-4FD0-96BA-C227A43346B8}"/>
    <dgm:cxn modelId="{C9054C87-F6AE-4A00-B30A-3C674F4DB17F}" type="presOf" srcId="{3721477A-1BB7-4BFE-A6E1-C9DB1D41389E}" destId="{22A37B52-DED0-45C3-819C-04094DB478A8}" srcOrd="0" destOrd="0" presId="urn:microsoft.com/office/officeart/2005/8/layout/chevron1"/>
    <dgm:cxn modelId="{3294989A-161E-40CA-9871-88A1521DA880}" type="presOf" srcId="{0AFA27CE-0BB8-4D81-B9C9-9161B8987916}" destId="{6DF03647-286B-424A-ACAF-20AA908200BB}" srcOrd="0" destOrd="0" presId="urn:microsoft.com/office/officeart/2005/8/layout/chevron1"/>
    <dgm:cxn modelId="{6EDD179B-5EC9-46E0-948F-BCADDF5FDBE8}" srcId="{E726B5DE-464E-40F2-8CCA-DC3A58D18061}" destId="{FF64AAD8-9DB4-49FD-9A63-75A1796AF90F}" srcOrd="3" destOrd="0" parTransId="{342C8EF6-5C3D-4764-BDA1-BD34CC6C78D0}" sibTransId="{00618B50-285E-413F-A903-39D12370A7EA}"/>
    <dgm:cxn modelId="{CCA623BE-533E-4304-A9E8-28954999F1DF}" type="presOf" srcId="{05BC76FB-70C5-421F-9719-39E55CDA717D}" destId="{2CE9C4AF-9E68-4614-8423-D11E68293459}" srcOrd="0" destOrd="0" presId="urn:microsoft.com/office/officeart/2005/8/layout/chevron1"/>
    <dgm:cxn modelId="{08AFBFC1-B2BF-428F-BFB2-D183418E7522}" type="presOf" srcId="{FF64AAD8-9DB4-49FD-9A63-75A1796AF90F}" destId="{7DB32D42-0BDF-4878-AC6C-A4581F760396}" srcOrd="0" destOrd="0" presId="urn:microsoft.com/office/officeart/2005/8/layout/chevron1"/>
    <dgm:cxn modelId="{DFC9F6F5-AC9C-4DD0-9676-3F561A47F3EB}" type="presOf" srcId="{2AEDA30B-02A6-4217-9C16-F97CA76C697F}" destId="{222FD26E-0369-4BA2-8C64-2060F29A78B3}" srcOrd="0" destOrd="0" presId="urn:microsoft.com/office/officeart/2005/8/layout/chevron1"/>
    <dgm:cxn modelId="{AB38D7C8-D597-4D26-8452-E12BE82485B2}" type="presParOf" srcId="{05FE0E19-2438-44EE-A253-0D57F603A9EE}" destId="{222FD26E-0369-4BA2-8C64-2060F29A78B3}" srcOrd="0" destOrd="0" presId="urn:microsoft.com/office/officeart/2005/8/layout/chevron1"/>
    <dgm:cxn modelId="{8E972D02-AD6B-4B9C-B72D-507FF8C16A2C}" type="presParOf" srcId="{05FE0E19-2438-44EE-A253-0D57F603A9EE}" destId="{3A7254D4-9279-42FF-80D1-E55F4CF54BB7}" srcOrd="1" destOrd="0" presId="urn:microsoft.com/office/officeart/2005/8/layout/chevron1"/>
    <dgm:cxn modelId="{7BC6718C-451E-4788-A605-C46B9FAEEE29}" type="presParOf" srcId="{05FE0E19-2438-44EE-A253-0D57F603A9EE}" destId="{77ADA9F5-BEAE-41A9-B27F-0648EFDE49FF}" srcOrd="2" destOrd="0" presId="urn:microsoft.com/office/officeart/2005/8/layout/chevron1"/>
    <dgm:cxn modelId="{133AA2E0-769A-4337-8BB9-D234D049FEDB}" type="presParOf" srcId="{05FE0E19-2438-44EE-A253-0D57F603A9EE}" destId="{41D7A392-FDE0-4157-88FA-393E83AB5CC6}" srcOrd="3" destOrd="0" presId="urn:microsoft.com/office/officeart/2005/8/layout/chevron1"/>
    <dgm:cxn modelId="{238ED767-DFB2-49E6-883F-2E7A4C02675C}" type="presParOf" srcId="{05FE0E19-2438-44EE-A253-0D57F603A9EE}" destId="{22A37B52-DED0-45C3-819C-04094DB478A8}" srcOrd="4" destOrd="0" presId="urn:microsoft.com/office/officeart/2005/8/layout/chevron1"/>
    <dgm:cxn modelId="{573A7790-5C4D-4696-B244-B49E6C1583D2}" type="presParOf" srcId="{05FE0E19-2438-44EE-A253-0D57F603A9EE}" destId="{641768D0-DED1-4A1E-8CD0-7E607F5747DA}" srcOrd="5" destOrd="0" presId="urn:microsoft.com/office/officeart/2005/8/layout/chevron1"/>
    <dgm:cxn modelId="{99701511-2CD3-4E3F-A191-A3D7157745F5}" type="presParOf" srcId="{05FE0E19-2438-44EE-A253-0D57F603A9EE}" destId="{7DB32D42-0BDF-4878-AC6C-A4581F760396}" srcOrd="6" destOrd="0" presId="urn:microsoft.com/office/officeart/2005/8/layout/chevron1"/>
    <dgm:cxn modelId="{0DC6711A-5388-4A91-B4D0-FA24E103D8BA}" type="presParOf" srcId="{05FE0E19-2438-44EE-A253-0D57F603A9EE}" destId="{81744319-05A8-4A86-8107-EC3FD5D806BD}" srcOrd="7" destOrd="0" presId="urn:microsoft.com/office/officeart/2005/8/layout/chevron1"/>
    <dgm:cxn modelId="{82F6AE6E-96A7-43DC-910A-67DA20142944}" type="presParOf" srcId="{05FE0E19-2438-44EE-A253-0D57F603A9EE}" destId="{4AB3BE79-A128-4BB6-9CAE-48D08BC9D13D}" srcOrd="8" destOrd="0" presId="urn:microsoft.com/office/officeart/2005/8/layout/chevron1"/>
    <dgm:cxn modelId="{378D85B9-3718-4B9F-BBEF-5E7CFC207A28}" type="presParOf" srcId="{05FE0E19-2438-44EE-A253-0D57F603A9EE}" destId="{D2FE19FC-FFA3-4155-9197-7629D395DB83}" srcOrd="9" destOrd="0" presId="urn:microsoft.com/office/officeart/2005/8/layout/chevron1"/>
    <dgm:cxn modelId="{3AF523B5-8797-417A-9ED9-4EFDE2A689AF}" type="presParOf" srcId="{05FE0E19-2438-44EE-A253-0D57F603A9EE}" destId="{2CE9C4AF-9E68-4614-8423-D11E68293459}" srcOrd="10" destOrd="0" presId="urn:microsoft.com/office/officeart/2005/8/layout/chevron1"/>
    <dgm:cxn modelId="{B4B76629-4385-4B9E-A7C4-1DA0644BF09D}" type="presParOf" srcId="{05FE0E19-2438-44EE-A253-0D57F603A9EE}" destId="{4C4841DC-242B-4070-BC55-9F06D6E0F4E8}" srcOrd="11" destOrd="0" presId="urn:microsoft.com/office/officeart/2005/8/layout/chevron1"/>
    <dgm:cxn modelId="{EFBDEA09-D11F-44F8-9FE6-3F79322C7752}" type="presParOf" srcId="{05FE0E19-2438-44EE-A253-0D57F603A9EE}" destId="{6DF03647-286B-424A-ACAF-20AA908200BB}" srcOrd="1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726B5DE-464E-40F2-8CCA-DC3A58D18061}" type="doc">
      <dgm:prSet loTypeId="urn:microsoft.com/office/officeart/2005/8/layout/chevron1" loCatId="process" qsTypeId="urn:microsoft.com/office/officeart/2005/8/quickstyle/simple1" qsCatId="simple" csTypeId="urn:microsoft.com/office/officeart/2005/8/colors/accent1_2" csCatId="accent1" phldr="1"/>
      <dgm:spPr/>
    </dgm:pt>
    <dgm:pt modelId="{2AEDA30B-02A6-4217-9C16-F97CA76C697F}">
      <dgm:prSet phldrT="[Text]"/>
      <dgm:spPr>
        <a:solidFill>
          <a:schemeClr val="accent1"/>
        </a:solidFill>
      </dgm:spPr>
      <dgm:t>
        <a:bodyPr/>
        <a:lstStyle/>
        <a:p>
          <a:r>
            <a:rPr lang="en-US" dirty="0"/>
            <a:t>18,000 BC:</a:t>
          </a:r>
        </a:p>
        <a:p>
          <a:r>
            <a:rPr lang="en-US" dirty="0"/>
            <a:t>Pleistocene Epoch</a:t>
          </a:r>
        </a:p>
      </dgm:t>
    </dgm:pt>
    <dgm:pt modelId="{DF00620D-624E-4A00-9849-61BF10DF5951}" type="parTrans" cxnId="{44244179-4677-4CB9-9AE5-728BDE20B0E2}">
      <dgm:prSet/>
      <dgm:spPr/>
      <dgm:t>
        <a:bodyPr/>
        <a:lstStyle/>
        <a:p>
          <a:endParaRPr lang="en-US"/>
        </a:p>
      </dgm:t>
    </dgm:pt>
    <dgm:pt modelId="{1E97EFC5-AA58-4FD0-96BA-C227A43346B8}" type="sibTrans" cxnId="{44244179-4677-4CB9-9AE5-728BDE20B0E2}">
      <dgm:prSet/>
      <dgm:spPr/>
      <dgm:t>
        <a:bodyPr/>
        <a:lstStyle/>
        <a:p>
          <a:endParaRPr lang="en-US"/>
        </a:p>
      </dgm:t>
    </dgm:pt>
    <dgm:pt modelId="{7B2DEC43-9987-48B6-ABB8-0DA9E2C4BD5E}">
      <dgm:prSet phldrT="[Text]"/>
      <dgm:spPr>
        <a:solidFill>
          <a:schemeClr val="tx1"/>
        </a:solidFill>
      </dgm:spPr>
      <dgm:t>
        <a:bodyPr/>
        <a:lstStyle/>
        <a:p>
          <a:r>
            <a:rPr lang="en-US" dirty="0"/>
            <a:t>17</a:t>
          </a:r>
          <a:r>
            <a:rPr lang="en-US" baseline="30000" dirty="0"/>
            <a:t>th</a:t>
          </a:r>
          <a:r>
            <a:rPr lang="en-US" dirty="0"/>
            <a:t> Century</a:t>
          </a:r>
        </a:p>
        <a:p>
          <a:r>
            <a:rPr lang="en-US" dirty="0"/>
            <a:t>Colonialization</a:t>
          </a:r>
        </a:p>
      </dgm:t>
    </dgm:pt>
    <dgm:pt modelId="{B2B8CF69-32D1-4B80-9709-BF15A35C117A}" type="parTrans" cxnId="{0F794142-069C-40F3-A511-5ADB12621E95}">
      <dgm:prSet/>
      <dgm:spPr/>
      <dgm:t>
        <a:bodyPr/>
        <a:lstStyle/>
        <a:p>
          <a:endParaRPr lang="en-US"/>
        </a:p>
      </dgm:t>
    </dgm:pt>
    <dgm:pt modelId="{2F2EBA79-3164-4C74-B0C0-003011CA39C0}" type="sibTrans" cxnId="{0F794142-069C-40F3-A511-5ADB12621E95}">
      <dgm:prSet/>
      <dgm:spPr/>
      <dgm:t>
        <a:bodyPr/>
        <a:lstStyle/>
        <a:p>
          <a:endParaRPr lang="en-US"/>
        </a:p>
      </dgm:t>
    </dgm:pt>
    <dgm:pt modelId="{3721477A-1BB7-4BFE-A6E1-C9DB1D41389E}">
      <dgm:prSet phldrT="[Text]"/>
      <dgm:spPr>
        <a:solidFill>
          <a:schemeClr val="tx1"/>
        </a:solidFill>
      </dgm:spPr>
      <dgm:t>
        <a:bodyPr/>
        <a:lstStyle/>
        <a:p>
          <a:r>
            <a:rPr lang="en-US" dirty="0"/>
            <a:t>18</a:t>
          </a:r>
          <a:r>
            <a:rPr lang="en-US" baseline="30000" dirty="0"/>
            <a:t>th</a:t>
          </a:r>
          <a:r>
            <a:rPr lang="en-US" dirty="0"/>
            <a:t> Century:</a:t>
          </a:r>
        </a:p>
        <a:p>
          <a:r>
            <a:rPr lang="en-US" dirty="0"/>
            <a:t>Industrial Revolution</a:t>
          </a:r>
        </a:p>
      </dgm:t>
    </dgm:pt>
    <dgm:pt modelId="{328EED17-8B17-4E94-8C00-A40ADE6AF967}" type="parTrans" cxnId="{1054494C-AD94-4D3F-ADF5-C3611E340BAA}">
      <dgm:prSet/>
      <dgm:spPr/>
      <dgm:t>
        <a:bodyPr/>
        <a:lstStyle/>
        <a:p>
          <a:endParaRPr lang="en-US"/>
        </a:p>
      </dgm:t>
    </dgm:pt>
    <dgm:pt modelId="{26940210-6894-419E-B939-1C50786DBECF}" type="sibTrans" cxnId="{1054494C-AD94-4D3F-ADF5-C3611E340BAA}">
      <dgm:prSet/>
      <dgm:spPr/>
      <dgm:t>
        <a:bodyPr/>
        <a:lstStyle/>
        <a:p>
          <a:endParaRPr lang="en-US"/>
        </a:p>
      </dgm:t>
    </dgm:pt>
    <dgm:pt modelId="{FF64AAD8-9DB4-49FD-9A63-75A1796AF90F}">
      <dgm:prSet/>
      <dgm:spPr>
        <a:solidFill>
          <a:schemeClr val="tx1"/>
        </a:solidFill>
      </dgm:spPr>
      <dgm:t>
        <a:bodyPr/>
        <a:lstStyle/>
        <a:p>
          <a:r>
            <a:rPr lang="en-US" dirty="0"/>
            <a:t>1900 – 1950:</a:t>
          </a:r>
        </a:p>
        <a:p>
          <a:r>
            <a:rPr lang="en-US" dirty="0"/>
            <a:t>Post World </a:t>
          </a:r>
          <a:br>
            <a:rPr lang="en-US" dirty="0"/>
          </a:br>
          <a:r>
            <a:rPr lang="en-US" dirty="0"/>
            <a:t>War I</a:t>
          </a:r>
        </a:p>
      </dgm:t>
    </dgm:pt>
    <dgm:pt modelId="{342C8EF6-5C3D-4764-BDA1-BD34CC6C78D0}" type="parTrans" cxnId="{6EDD179B-5EC9-46E0-948F-BCADDF5FDBE8}">
      <dgm:prSet/>
      <dgm:spPr/>
      <dgm:t>
        <a:bodyPr/>
        <a:lstStyle/>
        <a:p>
          <a:endParaRPr lang="en-US"/>
        </a:p>
      </dgm:t>
    </dgm:pt>
    <dgm:pt modelId="{00618B50-285E-413F-A903-39D12370A7EA}" type="sibTrans" cxnId="{6EDD179B-5EC9-46E0-948F-BCADDF5FDBE8}">
      <dgm:prSet/>
      <dgm:spPr/>
      <dgm:t>
        <a:bodyPr/>
        <a:lstStyle/>
        <a:p>
          <a:endParaRPr lang="en-US"/>
        </a:p>
      </dgm:t>
    </dgm:pt>
    <dgm:pt modelId="{9EBB21B5-46CD-45B5-AAE8-5835EB3C5BCC}">
      <dgm:prSet/>
      <dgm:spPr>
        <a:solidFill>
          <a:schemeClr val="tx1"/>
        </a:solidFill>
      </dgm:spPr>
      <dgm:t>
        <a:bodyPr/>
        <a:lstStyle/>
        <a:p>
          <a:r>
            <a:rPr lang="en-US" dirty="0"/>
            <a:t>1950 – 2000:</a:t>
          </a:r>
        </a:p>
        <a:p>
          <a:r>
            <a:rPr lang="en-US" dirty="0"/>
            <a:t>Post World </a:t>
          </a:r>
          <a:br>
            <a:rPr lang="en-US" dirty="0"/>
          </a:br>
          <a:r>
            <a:rPr lang="en-US" dirty="0"/>
            <a:t>War II</a:t>
          </a:r>
        </a:p>
      </dgm:t>
    </dgm:pt>
    <dgm:pt modelId="{B5107466-CBF5-4182-9566-745629C9B6F2}" type="parTrans" cxnId="{A6B8432D-F881-43A8-A120-EEC202C2B8CE}">
      <dgm:prSet/>
      <dgm:spPr/>
      <dgm:t>
        <a:bodyPr/>
        <a:lstStyle/>
        <a:p>
          <a:endParaRPr lang="en-US"/>
        </a:p>
      </dgm:t>
    </dgm:pt>
    <dgm:pt modelId="{055B7B1F-8E2F-43BC-94D2-3BFEE9B4D900}" type="sibTrans" cxnId="{A6B8432D-F881-43A8-A120-EEC202C2B8CE}">
      <dgm:prSet/>
      <dgm:spPr/>
      <dgm:t>
        <a:bodyPr/>
        <a:lstStyle/>
        <a:p>
          <a:endParaRPr lang="en-US"/>
        </a:p>
      </dgm:t>
    </dgm:pt>
    <dgm:pt modelId="{05BC76FB-70C5-421F-9719-39E55CDA717D}">
      <dgm:prSet/>
      <dgm:spPr>
        <a:solidFill>
          <a:schemeClr val="tx1"/>
        </a:solidFill>
      </dgm:spPr>
      <dgm:t>
        <a:bodyPr/>
        <a:lstStyle/>
        <a:p>
          <a:r>
            <a:rPr lang="en-US" dirty="0"/>
            <a:t>2000s:</a:t>
          </a:r>
        </a:p>
        <a:p>
          <a:r>
            <a:rPr lang="en-US" dirty="0"/>
            <a:t>New </a:t>
          </a:r>
          <a:r>
            <a:rPr lang="en-US" dirty="0" err="1"/>
            <a:t>Millenium</a:t>
          </a:r>
          <a:r>
            <a:rPr lang="en-US" dirty="0"/>
            <a:t> Era</a:t>
          </a:r>
        </a:p>
      </dgm:t>
    </dgm:pt>
    <dgm:pt modelId="{37CB71D2-036D-4395-8CC6-DA58DD511CC9}" type="parTrans" cxnId="{95B7A105-F969-4046-9FCB-915BC220354C}">
      <dgm:prSet/>
      <dgm:spPr/>
      <dgm:t>
        <a:bodyPr/>
        <a:lstStyle/>
        <a:p>
          <a:endParaRPr lang="en-US"/>
        </a:p>
      </dgm:t>
    </dgm:pt>
    <dgm:pt modelId="{01625A6B-301E-4445-B7AD-F01925BC74E0}" type="sibTrans" cxnId="{95B7A105-F969-4046-9FCB-915BC220354C}">
      <dgm:prSet/>
      <dgm:spPr/>
      <dgm:t>
        <a:bodyPr/>
        <a:lstStyle/>
        <a:p>
          <a:endParaRPr lang="en-US"/>
        </a:p>
      </dgm:t>
    </dgm:pt>
    <dgm:pt modelId="{0AFA27CE-0BB8-4D81-B9C9-9161B8987916}">
      <dgm:prSet/>
      <dgm:spPr>
        <a:solidFill>
          <a:schemeClr val="tx1"/>
        </a:solidFill>
      </dgm:spPr>
      <dgm:t>
        <a:bodyPr/>
        <a:lstStyle/>
        <a:p>
          <a:r>
            <a:rPr lang="en-US" dirty="0"/>
            <a:t>2010s and 2020s</a:t>
          </a:r>
        </a:p>
        <a:p>
          <a:r>
            <a:rPr lang="en-US" dirty="0"/>
            <a:t>Present Day</a:t>
          </a:r>
        </a:p>
      </dgm:t>
    </dgm:pt>
    <dgm:pt modelId="{1180D495-2144-4F5E-A3C7-5CFCBE908775}" type="parTrans" cxnId="{08817B02-2CE3-4153-8EBC-0298DDF3B088}">
      <dgm:prSet/>
      <dgm:spPr/>
      <dgm:t>
        <a:bodyPr/>
        <a:lstStyle/>
        <a:p>
          <a:endParaRPr lang="en-US"/>
        </a:p>
      </dgm:t>
    </dgm:pt>
    <dgm:pt modelId="{444B4DC7-73FC-4E7B-A520-8490DC84A20E}" type="sibTrans" cxnId="{08817B02-2CE3-4153-8EBC-0298DDF3B088}">
      <dgm:prSet/>
      <dgm:spPr/>
      <dgm:t>
        <a:bodyPr/>
        <a:lstStyle/>
        <a:p>
          <a:endParaRPr lang="en-US"/>
        </a:p>
      </dgm:t>
    </dgm:pt>
    <dgm:pt modelId="{05FE0E19-2438-44EE-A253-0D57F603A9EE}" type="pres">
      <dgm:prSet presAssocID="{E726B5DE-464E-40F2-8CCA-DC3A58D18061}" presName="Name0" presStyleCnt="0">
        <dgm:presLayoutVars>
          <dgm:dir/>
          <dgm:animLvl val="lvl"/>
          <dgm:resizeHandles val="exact"/>
        </dgm:presLayoutVars>
      </dgm:prSet>
      <dgm:spPr/>
    </dgm:pt>
    <dgm:pt modelId="{222FD26E-0369-4BA2-8C64-2060F29A78B3}" type="pres">
      <dgm:prSet presAssocID="{2AEDA30B-02A6-4217-9C16-F97CA76C697F}" presName="parTxOnly" presStyleLbl="node1" presStyleIdx="0" presStyleCnt="7">
        <dgm:presLayoutVars>
          <dgm:chMax val="0"/>
          <dgm:chPref val="0"/>
          <dgm:bulletEnabled val="1"/>
        </dgm:presLayoutVars>
      </dgm:prSet>
      <dgm:spPr/>
    </dgm:pt>
    <dgm:pt modelId="{3A7254D4-9279-42FF-80D1-E55F4CF54BB7}" type="pres">
      <dgm:prSet presAssocID="{1E97EFC5-AA58-4FD0-96BA-C227A43346B8}" presName="parTxOnlySpace" presStyleCnt="0"/>
      <dgm:spPr/>
    </dgm:pt>
    <dgm:pt modelId="{77ADA9F5-BEAE-41A9-B27F-0648EFDE49FF}" type="pres">
      <dgm:prSet presAssocID="{7B2DEC43-9987-48B6-ABB8-0DA9E2C4BD5E}" presName="parTxOnly" presStyleLbl="node1" presStyleIdx="1" presStyleCnt="7">
        <dgm:presLayoutVars>
          <dgm:chMax val="0"/>
          <dgm:chPref val="0"/>
          <dgm:bulletEnabled val="1"/>
        </dgm:presLayoutVars>
      </dgm:prSet>
      <dgm:spPr/>
    </dgm:pt>
    <dgm:pt modelId="{41D7A392-FDE0-4157-88FA-393E83AB5CC6}" type="pres">
      <dgm:prSet presAssocID="{2F2EBA79-3164-4C74-B0C0-003011CA39C0}" presName="parTxOnlySpace" presStyleCnt="0"/>
      <dgm:spPr/>
    </dgm:pt>
    <dgm:pt modelId="{22A37B52-DED0-45C3-819C-04094DB478A8}" type="pres">
      <dgm:prSet presAssocID="{3721477A-1BB7-4BFE-A6E1-C9DB1D41389E}" presName="parTxOnly" presStyleLbl="node1" presStyleIdx="2" presStyleCnt="7">
        <dgm:presLayoutVars>
          <dgm:chMax val="0"/>
          <dgm:chPref val="0"/>
          <dgm:bulletEnabled val="1"/>
        </dgm:presLayoutVars>
      </dgm:prSet>
      <dgm:spPr/>
    </dgm:pt>
    <dgm:pt modelId="{641768D0-DED1-4A1E-8CD0-7E607F5747DA}" type="pres">
      <dgm:prSet presAssocID="{26940210-6894-419E-B939-1C50786DBECF}" presName="parTxOnlySpace" presStyleCnt="0"/>
      <dgm:spPr/>
    </dgm:pt>
    <dgm:pt modelId="{7DB32D42-0BDF-4878-AC6C-A4581F760396}" type="pres">
      <dgm:prSet presAssocID="{FF64AAD8-9DB4-49FD-9A63-75A1796AF90F}" presName="parTxOnly" presStyleLbl="node1" presStyleIdx="3" presStyleCnt="7">
        <dgm:presLayoutVars>
          <dgm:chMax val="0"/>
          <dgm:chPref val="0"/>
          <dgm:bulletEnabled val="1"/>
        </dgm:presLayoutVars>
      </dgm:prSet>
      <dgm:spPr/>
    </dgm:pt>
    <dgm:pt modelId="{81744319-05A8-4A86-8107-EC3FD5D806BD}" type="pres">
      <dgm:prSet presAssocID="{00618B50-285E-413F-A903-39D12370A7EA}" presName="parTxOnlySpace" presStyleCnt="0"/>
      <dgm:spPr/>
    </dgm:pt>
    <dgm:pt modelId="{4AB3BE79-A128-4BB6-9CAE-48D08BC9D13D}" type="pres">
      <dgm:prSet presAssocID="{9EBB21B5-46CD-45B5-AAE8-5835EB3C5BCC}" presName="parTxOnly" presStyleLbl="node1" presStyleIdx="4" presStyleCnt="7">
        <dgm:presLayoutVars>
          <dgm:chMax val="0"/>
          <dgm:chPref val="0"/>
          <dgm:bulletEnabled val="1"/>
        </dgm:presLayoutVars>
      </dgm:prSet>
      <dgm:spPr/>
    </dgm:pt>
    <dgm:pt modelId="{D2FE19FC-FFA3-4155-9197-7629D395DB83}" type="pres">
      <dgm:prSet presAssocID="{055B7B1F-8E2F-43BC-94D2-3BFEE9B4D900}" presName="parTxOnlySpace" presStyleCnt="0"/>
      <dgm:spPr/>
    </dgm:pt>
    <dgm:pt modelId="{2CE9C4AF-9E68-4614-8423-D11E68293459}" type="pres">
      <dgm:prSet presAssocID="{05BC76FB-70C5-421F-9719-39E55CDA717D}" presName="parTxOnly" presStyleLbl="node1" presStyleIdx="5" presStyleCnt="7">
        <dgm:presLayoutVars>
          <dgm:chMax val="0"/>
          <dgm:chPref val="0"/>
          <dgm:bulletEnabled val="1"/>
        </dgm:presLayoutVars>
      </dgm:prSet>
      <dgm:spPr/>
    </dgm:pt>
    <dgm:pt modelId="{4C4841DC-242B-4070-BC55-9F06D6E0F4E8}" type="pres">
      <dgm:prSet presAssocID="{01625A6B-301E-4445-B7AD-F01925BC74E0}" presName="parTxOnlySpace" presStyleCnt="0"/>
      <dgm:spPr/>
    </dgm:pt>
    <dgm:pt modelId="{6DF03647-286B-424A-ACAF-20AA908200BB}" type="pres">
      <dgm:prSet presAssocID="{0AFA27CE-0BB8-4D81-B9C9-9161B8987916}" presName="parTxOnly" presStyleLbl="node1" presStyleIdx="6" presStyleCnt="7">
        <dgm:presLayoutVars>
          <dgm:chMax val="0"/>
          <dgm:chPref val="0"/>
          <dgm:bulletEnabled val="1"/>
        </dgm:presLayoutVars>
      </dgm:prSet>
      <dgm:spPr/>
    </dgm:pt>
  </dgm:ptLst>
  <dgm:cxnLst>
    <dgm:cxn modelId="{08817B02-2CE3-4153-8EBC-0298DDF3B088}" srcId="{E726B5DE-464E-40F2-8CCA-DC3A58D18061}" destId="{0AFA27CE-0BB8-4D81-B9C9-9161B8987916}" srcOrd="6" destOrd="0" parTransId="{1180D495-2144-4F5E-A3C7-5CFCBE908775}" sibTransId="{444B4DC7-73FC-4E7B-A520-8490DC84A20E}"/>
    <dgm:cxn modelId="{95B7A105-F969-4046-9FCB-915BC220354C}" srcId="{E726B5DE-464E-40F2-8CCA-DC3A58D18061}" destId="{05BC76FB-70C5-421F-9719-39E55CDA717D}" srcOrd="5" destOrd="0" parTransId="{37CB71D2-036D-4395-8CC6-DA58DD511CC9}" sibTransId="{01625A6B-301E-4445-B7AD-F01925BC74E0}"/>
    <dgm:cxn modelId="{A316221B-6015-4CF9-BD0A-8B6C2FD0E545}" type="presOf" srcId="{E726B5DE-464E-40F2-8CCA-DC3A58D18061}" destId="{05FE0E19-2438-44EE-A253-0D57F603A9EE}" srcOrd="0" destOrd="0" presId="urn:microsoft.com/office/officeart/2005/8/layout/chevron1"/>
    <dgm:cxn modelId="{A6B8432D-F881-43A8-A120-EEC202C2B8CE}" srcId="{E726B5DE-464E-40F2-8CCA-DC3A58D18061}" destId="{9EBB21B5-46CD-45B5-AAE8-5835EB3C5BCC}" srcOrd="4" destOrd="0" parTransId="{B5107466-CBF5-4182-9566-745629C9B6F2}" sibTransId="{055B7B1F-8E2F-43BC-94D2-3BFEE9B4D900}"/>
    <dgm:cxn modelId="{56E16560-17D1-4C40-8D80-B66F2C39CBE6}" type="presOf" srcId="{7B2DEC43-9987-48B6-ABB8-0DA9E2C4BD5E}" destId="{77ADA9F5-BEAE-41A9-B27F-0648EFDE49FF}" srcOrd="0" destOrd="0" presId="urn:microsoft.com/office/officeart/2005/8/layout/chevron1"/>
    <dgm:cxn modelId="{0F794142-069C-40F3-A511-5ADB12621E95}" srcId="{E726B5DE-464E-40F2-8CCA-DC3A58D18061}" destId="{7B2DEC43-9987-48B6-ABB8-0DA9E2C4BD5E}" srcOrd="1" destOrd="0" parTransId="{B2B8CF69-32D1-4B80-9709-BF15A35C117A}" sibTransId="{2F2EBA79-3164-4C74-B0C0-003011CA39C0}"/>
    <dgm:cxn modelId="{99A5684A-8EDC-411E-950F-76FD77B997C8}" type="presOf" srcId="{9EBB21B5-46CD-45B5-AAE8-5835EB3C5BCC}" destId="{4AB3BE79-A128-4BB6-9CAE-48D08BC9D13D}" srcOrd="0" destOrd="0" presId="urn:microsoft.com/office/officeart/2005/8/layout/chevron1"/>
    <dgm:cxn modelId="{1054494C-AD94-4D3F-ADF5-C3611E340BAA}" srcId="{E726B5DE-464E-40F2-8CCA-DC3A58D18061}" destId="{3721477A-1BB7-4BFE-A6E1-C9DB1D41389E}" srcOrd="2" destOrd="0" parTransId="{328EED17-8B17-4E94-8C00-A40ADE6AF967}" sibTransId="{26940210-6894-419E-B939-1C50786DBECF}"/>
    <dgm:cxn modelId="{44244179-4677-4CB9-9AE5-728BDE20B0E2}" srcId="{E726B5DE-464E-40F2-8CCA-DC3A58D18061}" destId="{2AEDA30B-02A6-4217-9C16-F97CA76C697F}" srcOrd="0" destOrd="0" parTransId="{DF00620D-624E-4A00-9849-61BF10DF5951}" sibTransId="{1E97EFC5-AA58-4FD0-96BA-C227A43346B8}"/>
    <dgm:cxn modelId="{C9054C87-F6AE-4A00-B30A-3C674F4DB17F}" type="presOf" srcId="{3721477A-1BB7-4BFE-A6E1-C9DB1D41389E}" destId="{22A37B52-DED0-45C3-819C-04094DB478A8}" srcOrd="0" destOrd="0" presId="urn:microsoft.com/office/officeart/2005/8/layout/chevron1"/>
    <dgm:cxn modelId="{3294989A-161E-40CA-9871-88A1521DA880}" type="presOf" srcId="{0AFA27CE-0BB8-4D81-B9C9-9161B8987916}" destId="{6DF03647-286B-424A-ACAF-20AA908200BB}" srcOrd="0" destOrd="0" presId="urn:microsoft.com/office/officeart/2005/8/layout/chevron1"/>
    <dgm:cxn modelId="{6EDD179B-5EC9-46E0-948F-BCADDF5FDBE8}" srcId="{E726B5DE-464E-40F2-8CCA-DC3A58D18061}" destId="{FF64AAD8-9DB4-49FD-9A63-75A1796AF90F}" srcOrd="3" destOrd="0" parTransId="{342C8EF6-5C3D-4764-BDA1-BD34CC6C78D0}" sibTransId="{00618B50-285E-413F-A903-39D12370A7EA}"/>
    <dgm:cxn modelId="{CCA623BE-533E-4304-A9E8-28954999F1DF}" type="presOf" srcId="{05BC76FB-70C5-421F-9719-39E55CDA717D}" destId="{2CE9C4AF-9E68-4614-8423-D11E68293459}" srcOrd="0" destOrd="0" presId="urn:microsoft.com/office/officeart/2005/8/layout/chevron1"/>
    <dgm:cxn modelId="{08AFBFC1-B2BF-428F-BFB2-D183418E7522}" type="presOf" srcId="{FF64AAD8-9DB4-49FD-9A63-75A1796AF90F}" destId="{7DB32D42-0BDF-4878-AC6C-A4581F760396}" srcOrd="0" destOrd="0" presId="urn:microsoft.com/office/officeart/2005/8/layout/chevron1"/>
    <dgm:cxn modelId="{DFC9F6F5-AC9C-4DD0-9676-3F561A47F3EB}" type="presOf" srcId="{2AEDA30B-02A6-4217-9C16-F97CA76C697F}" destId="{222FD26E-0369-4BA2-8C64-2060F29A78B3}" srcOrd="0" destOrd="0" presId="urn:microsoft.com/office/officeart/2005/8/layout/chevron1"/>
    <dgm:cxn modelId="{AB38D7C8-D597-4D26-8452-E12BE82485B2}" type="presParOf" srcId="{05FE0E19-2438-44EE-A253-0D57F603A9EE}" destId="{222FD26E-0369-4BA2-8C64-2060F29A78B3}" srcOrd="0" destOrd="0" presId="urn:microsoft.com/office/officeart/2005/8/layout/chevron1"/>
    <dgm:cxn modelId="{8E972D02-AD6B-4B9C-B72D-507FF8C16A2C}" type="presParOf" srcId="{05FE0E19-2438-44EE-A253-0D57F603A9EE}" destId="{3A7254D4-9279-42FF-80D1-E55F4CF54BB7}" srcOrd="1" destOrd="0" presId="urn:microsoft.com/office/officeart/2005/8/layout/chevron1"/>
    <dgm:cxn modelId="{7BC6718C-451E-4788-A605-C46B9FAEEE29}" type="presParOf" srcId="{05FE0E19-2438-44EE-A253-0D57F603A9EE}" destId="{77ADA9F5-BEAE-41A9-B27F-0648EFDE49FF}" srcOrd="2" destOrd="0" presId="urn:microsoft.com/office/officeart/2005/8/layout/chevron1"/>
    <dgm:cxn modelId="{133AA2E0-769A-4337-8BB9-D234D049FEDB}" type="presParOf" srcId="{05FE0E19-2438-44EE-A253-0D57F603A9EE}" destId="{41D7A392-FDE0-4157-88FA-393E83AB5CC6}" srcOrd="3" destOrd="0" presId="urn:microsoft.com/office/officeart/2005/8/layout/chevron1"/>
    <dgm:cxn modelId="{238ED767-DFB2-49E6-883F-2E7A4C02675C}" type="presParOf" srcId="{05FE0E19-2438-44EE-A253-0D57F603A9EE}" destId="{22A37B52-DED0-45C3-819C-04094DB478A8}" srcOrd="4" destOrd="0" presId="urn:microsoft.com/office/officeart/2005/8/layout/chevron1"/>
    <dgm:cxn modelId="{573A7790-5C4D-4696-B244-B49E6C1583D2}" type="presParOf" srcId="{05FE0E19-2438-44EE-A253-0D57F603A9EE}" destId="{641768D0-DED1-4A1E-8CD0-7E607F5747DA}" srcOrd="5" destOrd="0" presId="urn:microsoft.com/office/officeart/2005/8/layout/chevron1"/>
    <dgm:cxn modelId="{99701511-2CD3-4E3F-A191-A3D7157745F5}" type="presParOf" srcId="{05FE0E19-2438-44EE-A253-0D57F603A9EE}" destId="{7DB32D42-0BDF-4878-AC6C-A4581F760396}" srcOrd="6" destOrd="0" presId="urn:microsoft.com/office/officeart/2005/8/layout/chevron1"/>
    <dgm:cxn modelId="{0DC6711A-5388-4A91-B4D0-FA24E103D8BA}" type="presParOf" srcId="{05FE0E19-2438-44EE-A253-0D57F603A9EE}" destId="{81744319-05A8-4A86-8107-EC3FD5D806BD}" srcOrd="7" destOrd="0" presId="urn:microsoft.com/office/officeart/2005/8/layout/chevron1"/>
    <dgm:cxn modelId="{82F6AE6E-96A7-43DC-910A-67DA20142944}" type="presParOf" srcId="{05FE0E19-2438-44EE-A253-0D57F603A9EE}" destId="{4AB3BE79-A128-4BB6-9CAE-48D08BC9D13D}" srcOrd="8" destOrd="0" presId="urn:microsoft.com/office/officeart/2005/8/layout/chevron1"/>
    <dgm:cxn modelId="{378D85B9-3718-4B9F-BBEF-5E7CFC207A28}" type="presParOf" srcId="{05FE0E19-2438-44EE-A253-0D57F603A9EE}" destId="{D2FE19FC-FFA3-4155-9197-7629D395DB83}" srcOrd="9" destOrd="0" presId="urn:microsoft.com/office/officeart/2005/8/layout/chevron1"/>
    <dgm:cxn modelId="{3AF523B5-8797-417A-9ED9-4EFDE2A689AF}" type="presParOf" srcId="{05FE0E19-2438-44EE-A253-0D57F603A9EE}" destId="{2CE9C4AF-9E68-4614-8423-D11E68293459}" srcOrd="10" destOrd="0" presId="urn:microsoft.com/office/officeart/2005/8/layout/chevron1"/>
    <dgm:cxn modelId="{B4B76629-4385-4B9E-A7C4-1DA0644BF09D}" type="presParOf" srcId="{05FE0E19-2438-44EE-A253-0D57F603A9EE}" destId="{4C4841DC-242B-4070-BC55-9F06D6E0F4E8}" srcOrd="11" destOrd="0" presId="urn:microsoft.com/office/officeart/2005/8/layout/chevron1"/>
    <dgm:cxn modelId="{EFBDEA09-D11F-44F8-9FE6-3F79322C7752}" type="presParOf" srcId="{05FE0E19-2438-44EE-A253-0D57F603A9EE}" destId="{6DF03647-286B-424A-ACAF-20AA908200BB}" srcOrd="1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726B5DE-464E-40F2-8CCA-DC3A58D18061}" type="doc">
      <dgm:prSet loTypeId="urn:microsoft.com/office/officeart/2005/8/layout/chevron1" loCatId="process" qsTypeId="urn:microsoft.com/office/officeart/2005/8/quickstyle/simple1" qsCatId="simple" csTypeId="urn:microsoft.com/office/officeart/2005/8/colors/accent1_2" csCatId="accent1" phldr="1"/>
      <dgm:spPr/>
    </dgm:pt>
    <dgm:pt modelId="{2AEDA30B-02A6-4217-9C16-F97CA76C697F}">
      <dgm:prSet phldrT="[Text]"/>
      <dgm:spPr>
        <a:solidFill>
          <a:schemeClr val="tx1"/>
        </a:solidFill>
      </dgm:spPr>
      <dgm:t>
        <a:bodyPr/>
        <a:lstStyle/>
        <a:p>
          <a:r>
            <a:rPr lang="en-US" dirty="0"/>
            <a:t>18,000 BC:</a:t>
          </a:r>
        </a:p>
        <a:p>
          <a:r>
            <a:rPr lang="en-US" dirty="0"/>
            <a:t>Pleistocene Epoch</a:t>
          </a:r>
        </a:p>
      </dgm:t>
    </dgm:pt>
    <dgm:pt modelId="{DF00620D-624E-4A00-9849-61BF10DF5951}" type="parTrans" cxnId="{44244179-4677-4CB9-9AE5-728BDE20B0E2}">
      <dgm:prSet/>
      <dgm:spPr/>
      <dgm:t>
        <a:bodyPr/>
        <a:lstStyle/>
        <a:p>
          <a:endParaRPr lang="en-US"/>
        </a:p>
      </dgm:t>
    </dgm:pt>
    <dgm:pt modelId="{1E97EFC5-AA58-4FD0-96BA-C227A43346B8}" type="sibTrans" cxnId="{44244179-4677-4CB9-9AE5-728BDE20B0E2}">
      <dgm:prSet/>
      <dgm:spPr/>
      <dgm:t>
        <a:bodyPr/>
        <a:lstStyle/>
        <a:p>
          <a:endParaRPr lang="en-US"/>
        </a:p>
      </dgm:t>
    </dgm:pt>
    <dgm:pt modelId="{7B2DEC43-9987-48B6-ABB8-0DA9E2C4BD5E}">
      <dgm:prSet phldrT="[Text]"/>
      <dgm:spPr>
        <a:solidFill>
          <a:schemeClr val="accent1"/>
        </a:solidFill>
      </dgm:spPr>
      <dgm:t>
        <a:bodyPr/>
        <a:lstStyle/>
        <a:p>
          <a:r>
            <a:rPr lang="en-US" dirty="0"/>
            <a:t>17</a:t>
          </a:r>
          <a:r>
            <a:rPr lang="en-US" baseline="30000" dirty="0"/>
            <a:t>th</a:t>
          </a:r>
          <a:r>
            <a:rPr lang="en-US" dirty="0"/>
            <a:t> Century</a:t>
          </a:r>
        </a:p>
        <a:p>
          <a:r>
            <a:rPr lang="en-US" dirty="0"/>
            <a:t>Colonialization</a:t>
          </a:r>
        </a:p>
      </dgm:t>
    </dgm:pt>
    <dgm:pt modelId="{B2B8CF69-32D1-4B80-9709-BF15A35C117A}" type="parTrans" cxnId="{0F794142-069C-40F3-A511-5ADB12621E95}">
      <dgm:prSet/>
      <dgm:spPr/>
      <dgm:t>
        <a:bodyPr/>
        <a:lstStyle/>
        <a:p>
          <a:endParaRPr lang="en-US"/>
        </a:p>
      </dgm:t>
    </dgm:pt>
    <dgm:pt modelId="{2F2EBA79-3164-4C74-B0C0-003011CA39C0}" type="sibTrans" cxnId="{0F794142-069C-40F3-A511-5ADB12621E95}">
      <dgm:prSet/>
      <dgm:spPr/>
      <dgm:t>
        <a:bodyPr/>
        <a:lstStyle/>
        <a:p>
          <a:endParaRPr lang="en-US"/>
        </a:p>
      </dgm:t>
    </dgm:pt>
    <dgm:pt modelId="{3721477A-1BB7-4BFE-A6E1-C9DB1D41389E}">
      <dgm:prSet phldrT="[Text]"/>
      <dgm:spPr>
        <a:solidFill>
          <a:schemeClr val="tx1"/>
        </a:solidFill>
      </dgm:spPr>
      <dgm:t>
        <a:bodyPr/>
        <a:lstStyle/>
        <a:p>
          <a:r>
            <a:rPr lang="en-US" dirty="0"/>
            <a:t>18</a:t>
          </a:r>
          <a:r>
            <a:rPr lang="en-US" baseline="30000" dirty="0"/>
            <a:t>th</a:t>
          </a:r>
          <a:r>
            <a:rPr lang="en-US" dirty="0"/>
            <a:t> Century:</a:t>
          </a:r>
        </a:p>
        <a:p>
          <a:r>
            <a:rPr lang="en-US" dirty="0"/>
            <a:t>Industrial Revolution</a:t>
          </a:r>
        </a:p>
      </dgm:t>
    </dgm:pt>
    <dgm:pt modelId="{328EED17-8B17-4E94-8C00-A40ADE6AF967}" type="parTrans" cxnId="{1054494C-AD94-4D3F-ADF5-C3611E340BAA}">
      <dgm:prSet/>
      <dgm:spPr/>
      <dgm:t>
        <a:bodyPr/>
        <a:lstStyle/>
        <a:p>
          <a:endParaRPr lang="en-US"/>
        </a:p>
      </dgm:t>
    </dgm:pt>
    <dgm:pt modelId="{26940210-6894-419E-B939-1C50786DBECF}" type="sibTrans" cxnId="{1054494C-AD94-4D3F-ADF5-C3611E340BAA}">
      <dgm:prSet/>
      <dgm:spPr/>
      <dgm:t>
        <a:bodyPr/>
        <a:lstStyle/>
        <a:p>
          <a:endParaRPr lang="en-US"/>
        </a:p>
      </dgm:t>
    </dgm:pt>
    <dgm:pt modelId="{FF64AAD8-9DB4-49FD-9A63-75A1796AF90F}">
      <dgm:prSet/>
      <dgm:spPr>
        <a:solidFill>
          <a:schemeClr val="tx1"/>
        </a:solidFill>
      </dgm:spPr>
      <dgm:t>
        <a:bodyPr/>
        <a:lstStyle/>
        <a:p>
          <a:r>
            <a:rPr lang="en-US" dirty="0"/>
            <a:t>1900 – 1950:</a:t>
          </a:r>
        </a:p>
        <a:p>
          <a:r>
            <a:rPr lang="en-US" dirty="0"/>
            <a:t>Post World </a:t>
          </a:r>
          <a:br>
            <a:rPr lang="en-US" dirty="0"/>
          </a:br>
          <a:r>
            <a:rPr lang="en-US" dirty="0"/>
            <a:t>War I</a:t>
          </a:r>
        </a:p>
      </dgm:t>
    </dgm:pt>
    <dgm:pt modelId="{342C8EF6-5C3D-4764-BDA1-BD34CC6C78D0}" type="parTrans" cxnId="{6EDD179B-5EC9-46E0-948F-BCADDF5FDBE8}">
      <dgm:prSet/>
      <dgm:spPr/>
      <dgm:t>
        <a:bodyPr/>
        <a:lstStyle/>
        <a:p>
          <a:endParaRPr lang="en-US"/>
        </a:p>
      </dgm:t>
    </dgm:pt>
    <dgm:pt modelId="{00618B50-285E-413F-A903-39D12370A7EA}" type="sibTrans" cxnId="{6EDD179B-5EC9-46E0-948F-BCADDF5FDBE8}">
      <dgm:prSet/>
      <dgm:spPr/>
      <dgm:t>
        <a:bodyPr/>
        <a:lstStyle/>
        <a:p>
          <a:endParaRPr lang="en-US"/>
        </a:p>
      </dgm:t>
    </dgm:pt>
    <dgm:pt modelId="{9EBB21B5-46CD-45B5-AAE8-5835EB3C5BCC}">
      <dgm:prSet/>
      <dgm:spPr>
        <a:solidFill>
          <a:schemeClr val="tx1"/>
        </a:solidFill>
      </dgm:spPr>
      <dgm:t>
        <a:bodyPr/>
        <a:lstStyle/>
        <a:p>
          <a:r>
            <a:rPr lang="en-US" dirty="0"/>
            <a:t>1950 – 2000:</a:t>
          </a:r>
        </a:p>
        <a:p>
          <a:r>
            <a:rPr lang="en-US" dirty="0"/>
            <a:t>Post World </a:t>
          </a:r>
          <a:br>
            <a:rPr lang="en-US" dirty="0"/>
          </a:br>
          <a:r>
            <a:rPr lang="en-US" dirty="0"/>
            <a:t>War II</a:t>
          </a:r>
        </a:p>
      </dgm:t>
    </dgm:pt>
    <dgm:pt modelId="{B5107466-CBF5-4182-9566-745629C9B6F2}" type="parTrans" cxnId="{A6B8432D-F881-43A8-A120-EEC202C2B8CE}">
      <dgm:prSet/>
      <dgm:spPr/>
      <dgm:t>
        <a:bodyPr/>
        <a:lstStyle/>
        <a:p>
          <a:endParaRPr lang="en-US"/>
        </a:p>
      </dgm:t>
    </dgm:pt>
    <dgm:pt modelId="{055B7B1F-8E2F-43BC-94D2-3BFEE9B4D900}" type="sibTrans" cxnId="{A6B8432D-F881-43A8-A120-EEC202C2B8CE}">
      <dgm:prSet/>
      <dgm:spPr/>
      <dgm:t>
        <a:bodyPr/>
        <a:lstStyle/>
        <a:p>
          <a:endParaRPr lang="en-US"/>
        </a:p>
      </dgm:t>
    </dgm:pt>
    <dgm:pt modelId="{05BC76FB-70C5-421F-9719-39E55CDA717D}">
      <dgm:prSet/>
      <dgm:spPr>
        <a:solidFill>
          <a:schemeClr val="tx1"/>
        </a:solidFill>
      </dgm:spPr>
      <dgm:t>
        <a:bodyPr/>
        <a:lstStyle/>
        <a:p>
          <a:r>
            <a:rPr lang="en-US" dirty="0"/>
            <a:t>2000s:</a:t>
          </a:r>
        </a:p>
        <a:p>
          <a:r>
            <a:rPr lang="en-US" dirty="0"/>
            <a:t>New </a:t>
          </a:r>
          <a:r>
            <a:rPr lang="en-US" dirty="0" err="1"/>
            <a:t>Millenium</a:t>
          </a:r>
          <a:r>
            <a:rPr lang="en-US" dirty="0"/>
            <a:t> Era</a:t>
          </a:r>
        </a:p>
      </dgm:t>
    </dgm:pt>
    <dgm:pt modelId="{37CB71D2-036D-4395-8CC6-DA58DD511CC9}" type="parTrans" cxnId="{95B7A105-F969-4046-9FCB-915BC220354C}">
      <dgm:prSet/>
      <dgm:spPr/>
      <dgm:t>
        <a:bodyPr/>
        <a:lstStyle/>
        <a:p>
          <a:endParaRPr lang="en-US"/>
        </a:p>
      </dgm:t>
    </dgm:pt>
    <dgm:pt modelId="{01625A6B-301E-4445-B7AD-F01925BC74E0}" type="sibTrans" cxnId="{95B7A105-F969-4046-9FCB-915BC220354C}">
      <dgm:prSet/>
      <dgm:spPr/>
      <dgm:t>
        <a:bodyPr/>
        <a:lstStyle/>
        <a:p>
          <a:endParaRPr lang="en-US"/>
        </a:p>
      </dgm:t>
    </dgm:pt>
    <dgm:pt modelId="{0AFA27CE-0BB8-4D81-B9C9-9161B8987916}">
      <dgm:prSet/>
      <dgm:spPr>
        <a:solidFill>
          <a:schemeClr val="tx1"/>
        </a:solidFill>
      </dgm:spPr>
      <dgm:t>
        <a:bodyPr/>
        <a:lstStyle/>
        <a:p>
          <a:r>
            <a:rPr lang="en-US" dirty="0"/>
            <a:t>2010s and 2020s</a:t>
          </a:r>
        </a:p>
        <a:p>
          <a:r>
            <a:rPr lang="en-US" dirty="0"/>
            <a:t>Present Day</a:t>
          </a:r>
        </a:p>
      </dgm:t>
    </dgm:pt>
    <dgm:pt modelId="{1180D495-2144-4F5E-A3C7-5CFCBE908775}" type="parTrans" cxnId="{08817B02-2CE3-4153-8EBC-0298DDF3B088}">
      <dgm:prSet/>
      <dgm:spPr/>
      <dgm:t>
        <a:bodyPr/>
        <a:lstStyle/>
        <a:p>
          <a:endParaRPr lang="en-US"/>
        </a:p>
      </dgm:t>
    </dgm:pt>
    <dgm:pt modelId="{444B4DC7-73FC-4E7B-A520-8490DC84A20E}" type="sibTrans" cxnId="{08817B02-2CE3-4153-8EBC-0298DDF3B088}">
      <dgm:prSet/>
      <dgm:spPr/>
      <dgm:t>
        <a:bodyPr/>
        <a:lstStyle/>
        <a:p>
          <a:endParaRPr lang="en-US"/>
        </a:p>
      </dgm:t>
    </dgm:pt>
    <dgm:pt modelId="{05FE0E19-2438-44EE-A253-0D57F603A9EE}" type="pres">
      <dgm:prSet presAssocID="{E726B5DE-464E-40F2-8CCA-DC3A58D18061}" presName="Name0" presStyleCnt="0">
        <dgm:presLayoutVars>
          <dgm:dir/>
          <dgm:animLvl val="lvl"/>
          <dgm:resizeHandles val="exact"/>
        </dgm:presLayoutVars>
      </dgm:prSet>
      <dgm:spPr/>
    </dgm:pt>
    <dgm:pt modelId="{222FD26E-0369-4BA2-8C64-2060F29A78B3}" type="pres">
      <dgm:prSet presAssocID="{2AEDA30B-02A6-4217-9C16-F97CA76C697F}" presName="parTxOnly" presStyleLbl="node1" presStyleIdx="0" presStyleCnt="7">
        <dgm:presLayoutVars>
          <dgm:chMax val="0"/>
          <dgm:chPref val="0"/>
          <dgm:bulletEnabled val="1"/>
        </dgm:presLayoutVars>
      </dgm:prSet>
      <dgm:spPr/>
    </dgm:pt>
    <dgm:pt modelId="{3A7254D4-9279-42FF-80D1-E55F4CF54BB7}" type="pres">
      <dgm:prSet presAssocID="{1E97EFC5-AA58-4FD0-96BA-C227A43346B8}" presName="parTxOnlySpace" presStyleCnt="0"/>
      <dgm:spPr/>
    </dgm:pt>
    <dgm:pt modelId="{77ADA9F5-BEAE-41A9-B27F-0648EFDE49FF}" type="pres">
      <dgm:prSet presAssocID="{7B2DEC43-9987-48B6-ABB8-0DA9E2C4BD5E}" presName="parTxOnly" presStyleLbl="node1" presStyleIdx="1" presStyleCnt="7">
        <dgm:presLayoutVars>
          <dgm:chMax val="0"/>
          <dgm:chPref val="0"/>
          <dgm:bulletEnabled val="1"/>
        </dgm:presLayoutVars>
      </dgm:prSet>
      <dgm:spPr/>
    </dgm:pt>
    <dgm:pt modelId="{41D7A392-FDE0-4157-88FA-393E83AB5CC6}" type="pres">
      <dgm:prSet presAssocID="{2F2EBA79-3164-4C74-B0C0-003011CA39C0}" presName="parTxOnlySpace" presStyleCnt="0"/>
      <dgm:spPr/>
    </dgm:pt>
    <dgm:pt modelId="{22A37B52-DED0-45C3-819C-04094DB478A8}" type="pres">
      <dgm:prSet presAssocID="{3721477A-1BB7-4BFE-A6E1-C9DB1D41389E}" presName="parTxOnly" presStyleLbl="node1" presStyleIdx="2" presStyleCnt="7">
        <dgm:presLayoutVars>
          <dgm:chMax val="0"/>
          <dgm:chPref val="0"/>
          <dgm:bulletEnabled val="1"/>
        </dgm:presLayoutVars>
      </dgm:prSet>
      <dgm:spPr/>
    </dgm:pt>
    <dgm:pt modelId="{641768D0-DED1-4A1E-8CD0-7E607F5747DA}" type="pres">
      <dgm:prSet presAssocID="{26940210-6894-419E-B939-1C50786DBECF}" presName="parTxOnlySpace" presStyleCnt="0"/>
      <dgm:spPr/>
    </dgm:pt>
    <dgm:pt modelId="{7DB32D42-0BDF-4878-AC6C-A4581F760396}" type="pres">
      <dgm:prSet presAssocID="{FF64AAD8-9DB4-49FD-9A63-75A1796AF90F}" presName="parTxOnly" presStyleLbl="node1" presStyleIdx="3" presStyleCnt="7">
        <dgm:presLayoutVars>
          <dgm:chMax val="0"/>
          <dgm:chPref val="0"/>
          <dgm:bulletEnabled val="1"/>
        </dgm:presLayoutVars>
      </dgm:prSet>
      <dgm:spPr/>
    </dgm:pt>
    <dgm:pt modelId="{81744319-05A8-4A86-8107-EC3FD5D806BD}" type="pres">
      <dgm:prSet presAssocID="{00618B50-285E-413F-A903-39D12370A7EA}" presName="parTxOnlySpace" presStyleCnt="0"/>
      <dgm:spPr/>
    </dgm:pt>
    <dgm:pt modelId="{4AB3BE79-A128-4BB6-9CAE-48D08BC9D13D}" type="pres">
      <dgm:prSet presAssocID="{9EBB21B5-46CD-45B5-AAE8-5835EB3C5BCC}" presName="parTxOnly" presStyleLbl="node1" presStyleIdx="4" presStyleCnt="7">
        <dgm:presLayoutVars>
          <dgm:chMax val="0"/>
          <dgm:chPref val="0"/>
          <dgm:bulletEnabled val="1"/>
        </dgm:presLayoutVars>
      </dgm:prSet>
      <dgm:spPr/>
    </dgm:pt>
    <dgm:pt modelId="{D2FE19FC-FFA3-4155-9197-7629D395DB83}" type="pres">
      <dgm:prSet presAssocID="{055B7B1F-8E2F-43BC-94D2-3BFEE9B4D900}" presName="parTxOnlySpace" presStyleCnt="0"/>
      <dgm:spPr/>
    </dgm:pt>
    <dgm:pt modelId="{2CE9C4AF-9E68-4614-8423-D11E68293459}" type="pres">
      <dgm:prSet presAssocID="{05BC76FB-70C5-421F-9719-39E55CDA717D}" presName="parTxOnly" presStyleLbl="node1" presStyleIdx="5" presStyleCnt="7">
        <dgm:presLayoutVars>
          <dgm:chMax val="0"/>
          <dgm:chPref val="0"/>
          <dgm:bulletEnabled val="1"/>
        </dgm:presLayoutVars>
      </dgm:prSet>
      <dgm:spPr/>
    </dgm:pt>
    <dgm:pt modelId="{4C4841DC-242B-4070-BC55-9F06D6E0F4E8}" type="pres">
      <dgm:prSet presAssocID="{01625A6B-301E-4445-B7AD-F01925BC74E0}" presName="parTxOnlySpace" presStyleCnt="0"/>
      <dgm:spPr/>
    </dgm:pt>
    <dgm:pt modelId="{6DF03647-286B-424A-ACAF-20AA908200BB}" type="pres">
      <dgm:prSet presAssocID="{0AFA27CE-0BB8-4D81-B9C9-9161B8987916}" presName="parTxOnly" presStyleLbl="node1" presStyleIdx="6" presStyleCnt="7">
        <dgm:presLayoutVars>
          <dgm:chMax val="0"/>
          <dgm:chPref val="0"/>
          <dgm:bulletEnabled val="1"/>
        </dgm:presLayoutVars>
      </dgm:prSet>
      <dgm:spPr/>
    </dgm:pt>
  </dgm:ptLst>
  <dgm:cxnLst>
    <dgm:cxn modelId="{08817B02-2CE3-4153-8EBC-0298DDF3B088}" srcId="{E726B5DE-464E-40F2-8CCA-DC3A58D18061}" destId="{0AFA27CE-0BB8-4D81-B9C9-9161B8987916}" srcOrd="6" destOrd="0" parTransId="{1180D495-2144-4F5E-A3C7-5CFCBE908775}" sibTransId="{444B4DC7-73FC-4E7B-A520-8490DC84A20E}"/>
    <dgm:cxn modelId="{95B7A105-F969-4046-9FCB-915BC220354C}" srcId="{E726B5DE-464E-40F2-8CCA-DC3A58D18061}" destId="{05BC76FB-70C5-421F-9719-39E55CDA717D}" srcOrd="5" destOrd="0" parTransId="{37CB71D2-036D-4395-8CC6-DA58DD511CC9}" sibTransId="{01625A6B-301E-4445-B7AD-F01925BC74E0}"/>
    <dgm:cxn modelId="{A316221B-6015-4CF9-BD0A-8B6C2FD0E545}" type="presOf" srcId="{E726B5DE-464E-40F2-8CCA-DC3A58D18061}" destId="{05FE0E19-2438-44EE-A253-0D57F603A9EE}" srcOrd="0" destOrd="0" presId="urn:microsoft.com/office/officeart/2005/8/layout/chevron1"/>
    <dgm:cxn modelId="{A6B8432D-F881-43A8-A120-EEC202C2B8CE}" srcId="{E726B5DE-464E-40F2-8CCA-DC3A58D18061}" destId="{9EBB21B5-46CD-45B5-AAE8-5835EB3C5BCC}" srcOrd="4" destOrd="0" parTransId="{B5107466-CBF5-4182-9566-745629C9B6F2}" sibTransId="{055B7B1F-8E2F-43BC-94D2-3BFEE9B4D900}"/>
    <dgm:cxn modelId="{56E16560-17D1-4C40-8D80-B66F2C39CBE6}" type="presOf" srcId="{7B2DEC43-9987-48B6-ABB8-0DA9E2C4BD5E}" destId="{77ADA9F5-BEAE-41A9-B27F-0648EFDE49FF}" srcOrd="0" destOrd="0" presId="urn:microsoft.com/office/officeart/2005/8/layout/chevron1"/>
    <dgm:cxn modelId="{0F794142-069C-40F3-A511-5ADB12621E95}" srcId="{E726B5DE-464E-40F2-8CCA-DC3A58D18061}" destId="{7B2DEC43-9987-48B6-ABB8-0DA9E2C4BD5E}" srcOrd="1" destOrd="0" parTransId="{B2B8CF69-32D1-4B80-9709-BF15A35C117A}" sibTransId="{2F2EBA79-3164-4C74-B0C0-003011CA39C0}"/>
    <dgm:cxn modelId="{99A5684A-8EDC-411E-950F-76FD77B997C8}" type="presOf" srcId="{9EBB21B5-46CD-45B5-AAE8-5835EB3C5BCC}" destId="{4AB3BE79-A128-4BB6-9CAE-48D08BC9D13D}" srcOrd="0" destOrd="0" presId="urn:microsoft.com/office/officeart/2005/8/layout/chevron1"/>
    <dgm:cxn modelId="{1054494C-AD94-4D3F-ADF5-C3611E340BAA}" srcId="{E726B5DE-464E-40F2-8CCA-DC3A58D18061}" destId="{3721477A-1BB7-4BFE-A6E1-C9DB1D41389E}" srcOrd="2" destOrd="0" parTransId="{328EED17-8B17-4E94-8C00-A40ADE6AF967}" sibTransId="{26940210-6894-419E-B939-1C50786DBECF}"/>
    <dgm:cxn modelId="{44244179-4677-4CB9-9AE5-728BDE20B0E2}" srcId="{E726B5DE-464E-40F2-8CCA-DC3A58D18061}" destId="{2AEDA30B-02A6-4217-9C16-F97CA76C697F}" srcOrd="0" destOrd="0" parTransId="{DF00620D-624E-4A00-9849-61BF10DF5951}" sibTransId="{1E97EFC5-AA58-4FD0-96BA-C227A43346B8}"/>
    <dgm:cxn modelId="{C9054C87-F6AE-4A00-B30A-3C674F4DB17F}" type="presOf" srcId="{3721477A-1BB7-4BFE-A6E1-C9DB1D41389E}" destId="{22A37B52-DED0-45C3-819C-04094DB478A8}" srcOrd="0" destOrd="0" presId="urn:microsoft.com/office/officeart/2005/8/layout/chevron1"/>
    <dgm:cxn modelId="{3294989A-161E-40CA-9871-88A1521DA880}" type="presOf" srcId="{0AFA27CE-0BB8-4D81-B9C9-9161B8987916}" destId="{6DF03647-286B-424A-ACAF-20AA908200BB}" srcOrd="0" destOrd="0" presId="urn:microsoft.com/office/officeart/2005/8/layout/chevron1"/>
    <dgm:cxn modelId="{6EDD179B-5EC9-46E0-948F-BCADDF5FDBE8}" srcId="{E726B5DE-464E-40F2-8CCA-DC3A58D18061}" destId="{FF64AAD8-9DB4-49FD-9A63-75A1796AF90F}" srcOrd="3" destOrd="0" parTransId="{342C8EF6-5C3D-4764-BDA1-BD34CC6C78D0}" sibTransId="{00618B50-285E-413F-A903-39D12370A7EA}"/>
    <dgm:cxn modelId="{CCA623BE-533E-4304-A9E8-28954999F1DF}" type="presOf" srcId="{05BC76FB-70C5-421F-9719-39E55CDA717D}" destId="{2CE9C4AF-9E68-4614-8423-D11E68293459}" srcOrd="0" destOrd="0" presId="urn:microsoft.com/office/officeart/2005/8/layout/chevron1"/>
    <dgm:cxn modelId="{08AFBFC1-B2BF-428F-BFB2-D183418E7522}" type="presOf" srcId="{FF64AAD8-9DB4-49FD-9A63-75A1796AF90F}" destId="{7DB32D42-0BDF-4878-AC6C-A4581F760396}" srcOrd="0" destOrd="0" presId="urn:microsoft.com/office/officeart/2005/8/layout/chevron1"/>
    <dgm:cxn modelId="{DFC9F6F5-AC9C-4DD0-9676-3F561A47F3EB}" type="presOf" srcId="{2AEDA30B-02A6-4217-9C16-F97CA76C697F}" destId="{222FD26E-0369-4BA2-8C64-2060F29A78B3}" srcOrd="0" destOrd="0" presId="urn:microsoft.com/office/officeart/2005/8/layout/chevron1"/>
    <dgm:cxn modelId="{AB38D7C8-D597-4D26-8452-E12BE82485B2}" type="presParOf" srcId="{05FE0E19-2438-44EE-A253-0D57F603A9EE}" destId="{222FD26E-0369-4BA2-8C64-2060F29A78B3}" srcOrd="0" destOrd="0" presId="urn:microsoft.com/office/officeart/2005/8/layout/chevron1"/>
    <dgm:cxn modelId="{8E972D02-AD6B-4B9C-B72D-507FF8C16A2C}" type="presParOf" srcId="{05FE0E19-2438-44EE-A253-0D57F603A9EE}" destId="{3A7254D4-9279-42FF-80D1-E55F4CF54BB7}" srcOrd="1" destOrd="0" presId="urn:microsoft.com/office/officeart/2005/8/layout/chevron1"/>
    <dgm:cxn modelId="{7BC6718C-451E-4788-A605-C46B9FAEEE29}" type="presParOf" srcId="{05FE0E19-2438-44EE-A253-0D57F603A9EE}" destId="{77ADA9F5-BEAE-41A9-B27F-0648EFDE49FF}" srcOrd="2" destOrd="0" presId="urn:microsoft.com/office/officeart/2005/8/layout/chevron1"/>
    <dgm:cxn modelId="{133AA2E0-769A-4337-8BB9-D234D049FEDB}" type="presParOf" srcId="{05FE0E19-2438-44EE-A253-0D57F603A9EE}" destId="{41D7A392-FDE0-4157-88FA-393E83AB5CC6}" srcOrd="3" destOrd="0" presId="urn:microsoft.com/office/officeart/2005/8/layout/chevron1"/>
    <dgm:cxn modelId="{238ED767-DFB2-49E6-883F-2E7A4C02675C}" type="presParOf" srcId="{05FE0E19-2438-44EE-A253-0D57F603A9EE}" destId="{22A37B52-DED0-45C3-819C-04094DB478A8}" srcOrd="4" destOrd="0" presId="urn:microsoft.com/office/officeart/2005/8/layout/chevron1"/>
    <dgm:cxn modelId="{573A7790-5C4D-4696-B244-B49E6C1583D2}" type="presParOf" srcId="{05FE0E19-2438-44EE-A253-0D57F603A9EE}" destId="{641768D0-DED1-4A1E-8CD0-7E607F5747DA}" srcOrd="5" destOrd="0" presId="urn:microsoft.com/office/officeart/2005/8/layout/chevron1"/>
    <dgm:cxn modelId="{99701511-2CD3-4E3F-A191-A3D7157745F5}" type="presParOf" srcId="{05FE0E19-2438-44EE-A253-0D57F603A9EE}" destId="{7DB32D42-0BDF-4878-AC6C-A4581F760396}" srcOrd="6" destOrd="0" presId="urn:microsoft.com/office/officeart/2005/8/layout/chevron1"/>
    <dgm:cxn modelId="{0DC6711A-5388-4A91-B4D0-FA24E103D8BA}" type="presParOf" srcId="{05FE0E19-2438-44EE-A253-0D57F603A9EE}" destId="{81744319-05A8-4A86-8107-EC3FD5D806BD}" srcOrd="7" destOrd="0" presId="urn:microsoft.com/office/officeart/2005/8/layout/chevron1"/>
    <dgm:cxn modelId="{82F6AE6E-96A7-43DC-910A-67DA20142944}" type="presParOf" srcId="{05FE0E19-2438-44EE-A253-0D57F603A9EE}" destId="{4AB3BE79-A128-4BB6-9CAE-48D08BC9D13D}" srcOrd="8" destOrd="0" presId="urn:microsoft.com/office/officeart/2005/8/layout/chevron1"/>
    <dgm:cxn modelId="{378D85B9-3718-4B9F-BBEF-5E7CFC207A28}" type="presParOf" srcId="{05FE0E19-2438-44EE-A253-0D57F603A9EE}" destId="{D2FE19FC-FFA3-4155-9197-7629D395DB83}" srcOrd="9" destOrd="0" presId="urn:microsoft.com/office/officeart/2005/8/layout/chevron1"/>
    <dgm:cxn modelId="{3AF523B5-8797-417A-9ED9-4EFDE2A689AF}" type="presParOf" srcId="{05FE0E19-2438-44EE-A253-0D57F603A9EE}" destId="{2CE9C4AF-9E68-4614-8423-D11E68293459}" srcOrd="10" destOrd="0" presId="urn:microsoft.com/office/officeart/2005/8/layout/chevron1"/>
    <dgm:cxn modelId="{B4B76629-4385-4B9E-A7C4-1DA0644BF09D}" type="presParOf" srcId="{05FE0E19-2438-44EE-A253-0D57F603A9EE}" destId="{4C4841DC-242B-4070-BC55-9F06D6E0F4E8}" srcOrd="11" destOrd="0" presId="urn:microsoft.com/office/officeart/2005/8/layout/chevron1"/>
    <dgm:cxn modelId="{EFBDEA09-D11F-44F8-9FE6-3F79322C7752}" type="presParOf" srcId="{05FE0E19-2438-44EE-A253-0D57F603A9EE}" destId="{6DF03647-286B-424A-ACAF-20AA908200BB}" srcOrd="1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726B5DE-464E-40F2-8CCA-DC3A58D18061}" type="doc">
      <dgm:prSet loTypeId="urn:microsoft.com/office/officeart/2005/8/layout/chevron1" loCatId="process" qsTypeId="urn:microsoft.com/office/officeart/2005/8/quickstyle/simple1" qsCatId="simple" csTypeId="urn:microsoft.com/office/officeart/2005/8/colors/accent1_2" csCatId="accent1" phldr="1"/>
      <dgm:spPr/>
    </dgm:pt>
    <dgm:pt modelId="{2AEDA30B-02A6-4217-9C16-F97CA76C697F}">
      <dgm:prSet phldrT="[Text]"/>
      <dgm:spPr>
        <a:solidFill>
          <a:schemeClr val="tx1"/>
        </a:solidFill>
      </dgm:spPr>
      <dgm:t>
        <a:bodyPr/>
        <a:lstStyle/>
        <a:p>
          <a:r>
            <a:rPr lang="en-US" dirty="0"/>
            <a:t>18,000 BC:</a:t>
          </a:r>
        </a:p>
        <a:p>
          <a:r>
            <a:rPr lang="en-US" dirty="0"/>
            <a:t>Pleistocene Epoch</a:t>
          </a:r>
        </a:p>
      </dgm:t>
    </dgm:pt>
    <dgm:pt modelId="{DF00620D-624E-4A00-9849-61BF10DF5951}" type="parTrans" cxnId="{44244179-4677-4CB9-9AE5-728BDE20B0E2}">
      <dgm:prSet/>
      <dgm:spPr/>
      <dgm:t>
        <a:bodyPr/>
        <a:lstStyle/>
        <a:p>
          <a:endParaRPr lang="en-US"/>
        </a:p>
      </dgm:t>
    </dgm:pt>
    <dgm:pt modelId="{1E97EFC5-AA58-4FD0-96BA-C227A43346B8}" type="sibTrans" cxnId="{44244179-4677-4CB9-9AE5-728BDE20B0E2}">
      <dgm:prSet/>
      <dgm:spPr/>
      <dgm:t>
        <a:bodyPr/>
        <a:lstStyle/>
        <a:p>
          <a:endParaRPr lang="en-US"/>
        </a:p>
      </dgm:t>
    </dgm:pt>
    <dgm:pt modelId="{7B2DEC43-9987-48B6-ABB8-0DA9E2C4BD5E}">
      <dgm:prSet phldrT="[Text]"/>
      <dgm:spPr>
        <a:solidFill>
          <a:schemeClr val="tx1"/>
        </a:solidFill>
      </dgm:spPr>
      <dgm:t>
        <a:bodyPr/>
        <a:lstStyle/>
        <a:p>
          <a:r>
            <a:rPr lang="en-US" dirty="0"/>
            <a:t>17</a:t>
          </a:r>
          <a:r>
            <a:rPr lang="en-US" baseline="30000" dirty="0"/>
            <a:t>th</a:t>
          </a:r>
          <a:r>
            <a:rPr lang="en-US" dirty="0"/>
            <a:t> Century:</a:t>
          </a:r>
        </a:p>
        <a:p>
          <a:r>
            <a:rPr lang="en-US" dirty="0"/>
            <a:t>Colonialization</a:t>
          </a:r>
        </a:p>
      </dgm:t>
    </dgm:pt>
    <dgm:pt modelId="{B2B8CF69-32D1-4B80-9709-BF15A35C117A}" type="parTrans" cxnId="{0F794142-069C-40F3-A511-5ADB12621E95}">
      <dgm:prSet/>
      <dgm:spPr/>
      <dgm:t>
        <a:bodyPr/>
        <a:lstStyle/>
        <a:p>
          <a:endParaRPr lang="en-US"/>
        </a:p>
      </dgm:t>
    </dgm:pt>
    <dgm:pt modelId="{2F2EBA79-3164-4C74-B0C0-003011CA39C0}" type="sibTrans" cxnId="{0F794142-069C-40F3-A511-5ADB12621E95}">
      <dgm:prSet/>
      <dgm:spPr/>
      <dgm:t>
        <a:bodyPr/>
        <a:lstStyle/>
        <a:p>
          <a:endParaRPr lang="en-US"/>
        </a:p>
      </dgm:t>
    </dgm:pt>
    <dgm:pt modelId="{3721477A-1BB7-4BFE-A6E1-C9DB1D41389E}">
      <dgm:prSet phldrT="[Text]"/>
      <dgm:spPr>
        <a:solidFill>
          <a:schemeClr val="accent1"/>
        </a:solidFill>
      </dgm:spPr>
      <dgm:t>
        <a:bodyPr/>
        <a:lstStyle/>
        <a:p>
          <a:r>
            <a:rPr lang="en-US" dirty="0"/>
            <a:t>18</a:t>
          </a:r>
          <a:r>
            <a:rPr lang="en-US" baseline="30000" dirty="0"/>
            <a:t>th</a:t>
          </a:r>
          <a:r>
            <a:rPr lang="en-US" dirty="0"/>
            <a:t> Century:</a:t>
          </a:r>
        </a:p>
        <a:p>
          <a:r>
            <a:rPr lang="en-US" dirty="0"/>
            <a:t>Industrial Revolution</a:t>
          </a:r>
        </a:p>
      </dgm:t>
    </dgm:pt>
    <dgm:pt modelId="{328EED17-8B17-4E94-8C00-A40ADE6AF967}" type="parTrans" cxnId="{1054494C-AD94-4D3F-ADF5-C3611E340BAA}">
      <dgm:prSet/>
      <dgm:spPr/>
      <dgm:t>
        <a:bodyPr/>
        <a:lstStyle/>
        <a:p>
          <a:endParaRPr lang="en-US"/>
        </a:p>
      </dgm:t>
    </dgm:pt>
    <dgm:pt modelId="{26940210-6894-419E-B939-1C50786DBECF}" type="sibTrans" cxnId="{1054494C-AD94-4D3F-ADF5-C3611E340BAA}">
      <dgm:prSet/>
      <dgm:spPr/>
      <dgm:t>
        <a:bodyPr/>
        <a:lstStyle/>
        <a:p>
          <a:endParaRPr lang="en-US"/>
        </a:p>
      </dgm:t>
    </dgm:pt>
    <dgm:pt modelId="{FF64AAD8-9DB4-49FD-9A63-75A1796AF90F}">
      <dgm:prSet/>
      <dgm:spPr>
        <a:solidFill>
          <a:schemeClr val="tx1"/>
        </a:solidFill>
      </dgm:spPr>
      <dgm:t>
        <a:bodyPr/>
        <a:lstStyle/>
        <a:p>
          <a:r>
            <a:rPr lang="en-US" dirty="0"/>
            <a:t>1900 – 1950:</a:t>
          </a:r>
        </a:p>
        <a:p>
          <a:r>
            <a:rPr lang="en-US" dirty="0"/>
            <a:t>Post World </a:t>
          </a:r>
          <a:br>
            <a:rPr lang="en-US" dirty="0"/>
          </a:br>
          <a:r>
            <a:rPr lang="en-US" dirty="0"/>
            <a:t>War I</a:t>
          </a:r>
        </a:p>
      </dgm:t>
    </dgm:pt>
    <dgm:pt modelId="{342C8EF6-5C3D-4764-BDA1-BD34CC6C78D0}" type="parTrans" cxnId="{6EDD179B-5EC9-46E0-948F-BCADDF5FDBE8}">
      <dgm:prSet/>
      <dgm:spPr/>
      <dgm:t>
        <a:bodyPr/>
        <a:lstStyle/>
        <a:p>
          <a:endParaRPr lang="en-US"/>
        </a:p>
      </dgm:t>
    </dgm:pt>
    <dgm:pt modelId="{00618B50-285E-413F-A903-39D12370A7EA}" type="sibTrans" cxnId="{6EDD179B-5EC9-46E0-948F-BCADDF5FDBE8}">
      <dgm:prSet/>
      <dgm:spPr/>
      <dgm:t>
        <a:bodyPr/>
        <a:lstStyle/>
        <a:p>
          <a:endParaRPr lang="en-US"/>
        </a:p>
      </dgm:t>
    </dgm:pt>
    <dgm:pt modelId="{9EBB21B5-46CD-45B5-AAE8-5835EB3C5BCC}">
      <dgm:prSet/>
      <dgm:spPr>
        <a:solidFill>
          <a:schemeClr val="tx1"/>
        </a:solidFill>
      </dgm:spPr>
      <dgm:t>
        <a:bodyPr/>
        <a:lstStyle/>
        <a:p>
          <a:r>
            <a:rPr lang="en-US" dirty="0"/>
            <a:t>1950 – 2000:</a:t>
          </a:r>
        </a:p>
        <a:p>
          <a:r>
            <a:rPr lang="en-US" dirty="0"/>
            <a:t>Post World </a:t>
          </a:r>
          <a:br>
            <a:rPr lang="en-US" dirty="0"/>
          </a:br>
          <a:r>
            <a:rPr lang="en-US" dirty="0"/>
            <a:t>War II</a:t>
          </a:r>
        </a:p>
      </dgm:t>
    </dgm:pt>
    <dgm:pt modelId="{B5107466-CBF5-4182-9566-745629C9B6F2}" type="parTrans" cxnId="{A6B8432D-F881-43A8-A120-EEC202C2B8CE}">
      <dgm:prSet/>
      <dgm:spPr/>
      <dgm:t>
        <a:bodyPr/>
        <a:lstStyle/>
        <a:p>
          <a:endParaRPr lang="en-US"/>
        </a:p>
      </dgm:t>
    </dgm:pt>
    <dgm:pt modelId="{055B7B1F-8E2F-43BC-94D2-3BFEE9B4D900}" type="sibTrans" cxnId="{A6B8432D-F881-43A8-A120-EEC202C2B8CE}">
      <dgm:prSet/>
      <dgm:spPr/>
      <dgm:t>
        <a:bodyPr/>
        <a:lstStyle/>
        <a:p>
          <a:endParaRPr lang="en-US"/>
        </a:p>
      </dgm:t>
    </dgm:pt>
    <dgm:pt modelId="{05BC76FB-70C5-421F-9719-39E55CDA717D}">
      <dgm:prSet/>
      <dgm:spPr>
        <a:solidFill>
          <a:schemeClr val="tx1"/>
        </a:solidFill>
      </dgm:spPr>
      <dgm:t>
        <a:bodyPr/>
        <a:lstStyle/>
        <a:p>
          <a:r>
            <a:rPr lang="en-US" dirty="0"/>
            <a:t>2000s:</a:t>
          </a:r>
        </a:p>
        <a:p>
          <a:r>
            <a:rPr lang="en-US" dirty="0"/>
            <a:t>New </a:t>
          </a:r>
          <a:r>
            <a:rPr lang="en-US" dirty="0" err="1"/>
            <a:t>Millenium</a:t>
          </a:r>
          <a:r>
            <a:rPr lang="en-US" dirty="0"/>
            <a:t> Era</a:t>
          </a:r>
        </a:p>
      </dgm:t>
    </dgm:pt>
    <dgm:pt modelId="{37CB71D2-036D-4395-8CC6-DA58DD511CC9}" type="parTrans" cxnId="{95B7A105-F969-4046-9FCB-915BC220354C}">
      <dgm:prSet/>
      <dgm:spPr/>
      <dgm:t>
        <a:bodyPr/>
        <a:lstStyle/>
        <a:p>
          <a:endParaRPr lang="en-US"/>
        </a:p>
      </dgm:t>
    </dgm:pt>
    <dgm:pt modelId="{01625A6B-301E-4445-B7AD-F01925BC74E0}" type="sibTrans" cxnId="{95B7A105-F969-4046-9FCB-915BC220354C}">
      <dgm:prSet/>
      <dgm:spPr/>
      <dgm:t>
        <a:bodyPr/>
        <a:lstStyle/>
        <a:p>
          <a:endParaRPr lang="en-US"/>
        </a:p>
      </dgm:t>
    </dgm:pt>
    <dgm:pt modelId="{0AFA27CE-0BB8-4D81-B9C9-9161B8987916}">
      <dgm:prSet/>
      <dgm:spPr>
        <a:solidFill>
          <a:schemeClr val="tx1"/>
        </a:solidFill>
      </dgm:spPr>
      <dgm:t>
        <a:bodyPr/>
        <a:lstStyle/>
        <a:p>
          <a:r>
            <a:rPr lang="en-US" dirty="0"/>
            <a:t>2010s and 2020s</a:t>
          </a:r>
        </a:p>
        <a:p>
          <a:r>
            <a:rPr lang="en-US" dirty="0"/>
            <a:t>Present Day</a:t>
          </a:r>
        </a:p>
      </dgm:t>
    </dgm:pt>
    <dgm:pt modelId="{1180D495-2144-4F5E-A3C7-5CFCBE908775}" type="parTrans" cxnId="{08817B02-2CE3-4153-8EBC-0298DDF3B088}">
      <dgm:prSet/>
      <dgm:spPr/>
      <dgm:t>
        <a:bodyPr/>
        <a:lstStyle/>
        <a:p>
          <a:endParaRPr lang="en-US"/>
        </a:p>
      </dgm:t>
    </dgm:pt>
    <dgm:pt modelId="{444B4DC7-73FC-4E7B-A520-8490DC84A20E}" type="sibTrans" cxnId="{08817B02-2CE3-4153-8EBC-0298DDF3B088}">
      <dgm:prSet/>
      <dgm:spPr/>
      <dgm:t>
        <a:bodyPr/>
        <a:lstStyle/>
        <a:p>
          <a:endParaRPr lang="en-US"/>
        </a:p>
      </dgm:t>
    </dgm:pt>
    <dgm:pt modelId="{05FE0E19-2438-44EE-A253-0D57F603A9EE}" type="pres">
      <dgm:prSet presAssocID="{E726B5DE-464E-40F2-8CCA-DC3A58D18061}" presName="Name0" presStyleCnt="0">
        <dgm:presLayoutVars>
          <dgm:dir/>
          <dgm:animLvl val="lvl"/>
          <dgm:resizeHandles val="exact"/>
        </dgm:presLayoutVars>
      </dgm:prSet>
      <dgm:spPr/>
    </dgm:pt>
    <dgm:pt modelId="{222FD26E-0369-4BA2-8C64-2060F29A78B3}" type="pres">
      <dgm:prSet presAssocID="{2AEDA30B-02A6-4217-9C16-F97CA76C697F}" presName="parTxOnly" presStyleLbl="node1" presStyleIdx="0" presStyleCnt="7">
        <dgm:presLayoutVars>
          <dgm:chMax val="0"/>
          <dgm:chPref val="0"/>
          <dgm:bulletEnabled val="1"/>
        </dgm:presLayoutVars>
      </dgm:prSet>
      <dgm:spPr/>
    </dgm:pt>
    <dgm:pt modelId="{3A7254D4-9279-42FF-80D1-E55F4CF54BB7}" type="pres">
      <dgm:prSet presAssocID="{1E97EFC5-AA58-4FD0-96BA-C227A43346B8}" presName="parTxOnlySpace" presStyleCnt="0"/>
      <dgm:spPr/>
    </dgm:pt>
    <dgm:pt modelId="{77ADA9F5-BEAE-41A9-B27F-0648EFDE49FF}" type="pres">
      <dgm:prSet presAssocID="{7B2DEC43-9987-48B6-ABB8-0DA9E2C4BD5E}" presName="parTxOnly" presStyleLbl="node1" presStyleIdx="1" presStyleCnt="7">
        <dgm:presLayoutVars>
          <dgm:chMax val="0"/>
          <dgm:chPref val="0"/>
          <dgm:bulletEnabled val="1"/>
        </dgm:presLayoutVars>
      </dgm:prSet>
      <dgm:spPr/>
    </dgm:pt>
    <dgm:pt modelId="{41D7A392-FDE0-4157-88FA-393E83AB5CC6}" type="pres">
      <dgm:prSet presAssocID="{2F2EBA79-3164-4C74-B0C0-003011CA39C0}" presName="parTxOnlySpace" presStyleCnt="0"/>
      <dgm:spPr/>
    </dgm:pt>
    <dgm:pt modelId="{22A37B52-DED0-45C3-819C-04094DB478A8}" type="pres">
      <dgm:prSet presAssocID="{3721477A-1BB7-4BFE-A6E1-C9DB1D41389E}" presName="parTxOnly" presStyleLbl="node1" presStyleIdx="2" presStyleCnt="7">
        <dgm:presLayoutVars>
          <dgm:chMax val="0"/>
          <dgm:chPref val="0"/>
          <dgm:bulletEnabled val="1"/>
        </dgm:presLayoutVars>
      </dgm:prSet>
      <dgm:spPr/>
    </dgm:pt>
    <dgm:pt modelId="{641768D0-DED1-4A1E-8CD0-7E607F5747DA}" type="pres">
      <dgm:prSet presAssocID="{26940210-6894-419E-B939-1C50786DBECF}" presName="parTxOnlySpace" presStyleCnt="0"/>
      <dgm:spPr/>
    </dgm:pt>
    <dgm:pt modelId="{7DB32D42-0BDF-4878-AC6C-A4581F760396}" type="pres">
      <dgm:prSet presAssocID="{FF64AAD8-9DB4-49FD-9A63-75A1796AF90F}" presName="parTxOnly" presStyleLbl="node1" presStyleIdx="3" presStyleCnt="7">
        <dgm:presLayoutVars>
          <dgm:chMax val="0"/>
          <dgm:chPref val="0"/>
          <dgm:bulletEnabled val="1"/>
        </dgm:presLayoutVars>
      </dgm:prSet>
      <dgm:spPr/>
    </dgm:pt>
    <dgm:pt modelId="{81744319-05A8-4A86-8107-EC3FD5D806BD}" type="pres">
      <dgm:prSet presAssocID="{00618B50-285E-413F-A903-39D12370A7EA}" presName="parTxOnlySpace" presStyleCnt="0"/>
      <dgm:spPr/>
    </dgm:pt>
    <dgm:pt modelId="{4AB3BE79-A128-4BB6-9CAE-48D08BC9D13D}" type="pres">
      <dgm:prSet presAssocID="{9EBB21B5-46CD-45B5-AAE8-5835EB3C5BCC}" presName="parTxOnly" presStyleLbl="node1" presStyleIdx="4" presStyleCnt="7">
        <dgm:presLayoutVars>
          <dgm:chMax val="0"/>
          <dgm:chPref val="0"/>
          <dgm:bulletEnabled val="1"/>
        </dgm:presLayoutVars>
      </dgm:prSet>
      <dgm:spPr/>
    </dgm:pt>
    <dgm:pt modelId="{D2FE19FC-FFA3-4155-9197-7629D395DB83}" type="pres">
      <dgm:prSet presAssocID="{055B7B1F-8E2F-43BC-94D2-3BFEE9B4D900}" presName="parTxOnlySpace" presStyleCnt="0"/>
      <dgm:spPr/>
    </dgm:pt>
    <dgm:pt modelId="{2CE9C4AF-9E68-4614-8423-D11E68293459}" type="pres">
      <dgm:prSet presAssocID="{05BC76FB-70C5-421F-9719-39E55CDA717D}" presName="parTxOnly" presStyleLbl="node1" presStyleIdx="5" presStyleCnt="7">
        <dgm:presLayoutVars>
          <dgm:chMax val="0"/>
          <dgm:chPref val="0"/>
          <dgm:bulletEnabled val="1"/>
        </dgm:presLayoutVars>
      </dgm:prSet>
      <dgm:spPr/>
    </dgm:pt>
    <dgm:pt modelId="{4C4841DC-242B-4070-BC55-9F06D6E0F4E8}" type="pres">
      <dgm:prSet presAssocID="{01625A6B-301E-4445-B7AD-F01925BC74E0}" presName="parTxOnlySpace" presStyleCnt="0"/>
      <dgm:spPr/>
    </dgm:pt>
    <dgm:pt modelId="{6DF03647-286B-424A-ACAF-20AA908200BB}" type="pres">
      <dgm:prSet presAssocID="{0AFA27CE-0BB8-4D81-B9C9-9161B8987916}" presName="parTxOnly" presStyleLbl="node1" presStyleIdx="6" presStyleCnt="7">
        <dgm:presLayoutVars>
          <dgm:chMax val="0"/>
          <dgm:chPref val="0"/>
          <dgm:bulletEnabled val="1"/>
        </dgm:presLayoutVars>
      </dgm:prSet>
      <dgm:spPr/>
    </dgm:pt>
  </dgm:ptLst>
  <dgm:cxnLst>
    <dgm:cxn modelId="{08817B02-2CE3-4153-8EBC-0298DDF3B088}" srcId="{E726B5DE-464E-40F2-8CCA-DC3A58D18061}" destId="{0AFA27CE-0BB8-4D81-B9C9-9161B8987916}" srcOrd="6" destOrd="0" parTransId="{1180D495-2144-4F5E-A3C7-5CFCBE908775}" sibTransId="{444B4DC7-73FC-4E7B-A520-8490DC84A20E}"/>
    <dgm:cxn modelId="{95B7A105-F969-4046-9FCB-915BC220354C}" srcId="{E726B5DE-464E-40F2-8CCA-DC3A58D18061}" destId="{05BC76FB-70C5-421F-9719-39E55CDA717D}" srcOrd="5" destOrd="0" parTransId="{37CB71D2-036D-4395-8CC6-DA58DD511CC9}" sibTransId="{01625A6B-301E-4445-B7AD-F01925BC74E0}"/>
    <dgm:cxn modelId="{A316221B-6015-4CF9-BD0A-8B6C2FD0E545}" type="presOf" srcId="{E726B5DE-464E-40F2-8CCA-DC3A58D18061}" destId="{05FE0E19-2438-44EE-A253-0D57F603A9EE}" srcOrd="0" destOrd="0" presId="urn:microsoft.com/office/officeart/2005/8/layout/chevron1"/>
    <dgm:cxn modelId="{A6B8432D-F881-43A8-A120-EEC202C2B8CE}" srcId="{E726B5DE-464E-40F2-8CCA-DC3A58D18061}" destId="{9EBB21B5-46CD-45B5-AAE8-5835EB3C5BCC}" srcOrd="4" destOrd="0" parTransId="{B5107466-CBF5-4182-9566-745629C9B6F2}" sibTransId="{055B7B1F-8E2F-43BC-94D2-3BFEE9B4D900}"/>
    <dgm:cxn modelId="{56E16560-17D1-4C40-8D80-B66F2C39CBE6}" type="presOf" srcId="{7B2DEC43-9987-48B6-ABB8-0DA9E2C4BD5E}" destId="{77ADA9F5-BEAE-41A9-B27F-0648EFDE49FF}" srcOrd="0" destOrd="0" presId="urn:microsoft.com/office/officeart/2005/8/layout/chevron1"/>
    <dgm:cxn modelId="{0F794142-069C-40F3-A511-5ADB12621E95}" srcId="{E726B5DE-464E-40F2-8CCA-DC3A58D18061}" destId="{7B2DEC43-9987-48B6-ABB8-0DA9E2C4BD5E}" srcOrd="1" destOrd="0" parTransId="{B2B8CF69-32D1-4B80-9709-BF15A35C117A}" sibTransId="{2F2EBA79-3164-4C74-B0C0-003011CA39C0}"/>
    <dgm:cxn modelId="{99A5684A-8EDC-411E-950F-76FD77B997C8}" type="presOf" srcId="{9EBB21B5-46CD-45B5-AAE8-5835EB3C5BCC}" destId="{4AB3BE79-A128-4BB6-9CAE-48D08BC9D13D}" srcOrd="0" destOrd="0" presId="urn:microsoft.com/office/officeart/2005/8/layout/chevron1"/>
    <dgm:cxn modelId="{1054494C-AD94-4D3F-ADF5-C3611E340BAA}" srcId="{E726B5DE-464E-40F2-8CCA-DC3A58D18061}" destId="{3721477A-1BB7-4BFE-A6E1-C9DB1D41389E}" srcOrd="2" destOrd="0" parTransId="{328EED17-8B17-4E94-8C00-A40ADE6AF967}" sibTransId="{26940210-6894-419E-B939-1C50786DBECF}"/>
    <dgm:cxn modelId="{44244179-4677-4CB9-9AE5-728BDE20B0E2}" srcId="{E726B5DE-464E-40F2-8CCA-DC3A58D18061}" destId="{2AEDA30B-02A6-4217-9C16-F97CA76C697F}" srcOrd="0" destOrd="0" parTransId="{DF00620D-624E-4A00-9849-61BF10DF5951}" sibTransId="{1E97EFC5-AA58-4FD0-96BA-C227A43346B8}"/>
    <dgm:cxn modelId="{C9054C87-F6AE-4A00-B30A-3C674F4DB17F}" type="presOf" srcId="{3721477A-1BB7-4BFE-A6E1-C9DB1D41389E}" destId="{22A37B52-DED0-45C3-819C-04094DB478A8}" srcOrd="0" destOrd="0" presId="urn:microsoft.com/office/officeart/2005/8/layout/chevron1"/>
    <dgm:cxn modelId="{3294989A-161E-40CA-9871-88A1521DA880}" type="presOf" srcId="{0AFA27CE-0BB8-4D81-B9C9-9161B8987916}" destId="{6DF03647-286B-424A-ACAF-20AA908200BB}" srcOrd="0" destOrd="0" presId="urn:microsoft.com/office/officeart/2005/8/layout/chevron1"/>
    <dgm:cxn modelId="{6EDD179B-5EC9-46E0-948F-BCADDF5FDBE8}" srcId="{E726B5DE-464E-40F2-8CCA-DC3A58D18061}" destId="{FF64AAD8-9DB4-49FD-9A63-75A1796AF90F}" srcOrd="3" destOrd="0" parTransId="{342C8EF6-5C3D-4764-BDA1-BD34CC6C78D0}" sibTransId="{00618B50-285E-413F-A903-39D12370A7EA}"/>
    <dgm:cxn modelId="{CCA623BE-533E-4304-A9E8-28954999F1DF}" type="presOf" srcId="{05BC76FB-70C5-421F-9719-39E55CDA717D}" destId="{2CE9C4AF-9E68-4614-8423-D11E68293459}" srcOrd="0" destOrd="0" presId="urn:microsoft.com/office/officeart/2005/8/layout/chevron1"/>
    <dgm:cxn modelId="{08AFBFC1-B2BF-428F-BFB2-D183418E7522}" type="presOf" srcId="{FF64AAD8-9DB4-49FD-9A63-75A1796AF90F}" destId="{7DB32D42-0BDF-4878-AC6C-A4581F760396}" srcOrd="0" destOrd="0" presId="urn:microsoft.com/office/officeart/2005/8/layout/chevron1"/>
    <dgm:cxn modelId="{DFC9F6F5-AC9C-4DD0-9676-3F561A47F3EB}" type="presOf" srcId="{2AEDA30B-02A6-4217-9C16-F97CA76C697F}" destId="{222FD26E-0369-4BA2-8C64-2060F29A78B3}" srcOrd="0" destOrd="0" presId="urn:microsoft.com/office/officeart/2005/8/layout/chevron1"/>
    <dgm:cxn modelId="{AB38D7C8-D597-4D26-8452-E12BE82485B2}" type="presParOf" srcId="{05FE0E19-2438-44EE-A253-0D57F603A9EE}" destId="{222FD26E-0369-4BA2-8C64-2060F29A78B3}" srcOrd="0" destOrd="0" presId="urn:microsoft.com/office/officeart/2005/8/layout/chevron1"/>
    <dgm:cxn modelId="{8E972D02-AD6B-4B9C-B72D-507FF8C16A2C}" type="presParOf" srcId="{05FE0E19-2438-44EE-A253-0D57F603A9EE}" destId="{3A7254D4-9279-42FF-80D1-E55F4CF54BB7}" srcOrd="1" destOrd="0" presId="urn:microsoft.com/office/officeart/2005/8/layout/chevron1"/>
    <dgm:cxn modelId="{7BC6718C-451E-4788-A605-C46B9FAEEE29}" type="presParOf" srcId="{05FE0E19-2438-44EE-A253-0D57F603A9EE}" destId="{77ADA9F5-BEAE-41A9-B27F-0648EFDE49FF}" srcOrd="2" destOrd="0" presId="urn:microsoft.com/office/officeart/2005/8/layout/chevron1"/>
    <dgm:cxn modelId="{133AA2E0-769A-4337-8BB9-D234D049FEDB}" type="presParOf" srcId="{05FE0E19-2438-44EE-A253-0D57F603A9EE}" destId="{41D7A392-FDE0-4157-88FA-393E83AB5CC6}" srcOrd="3" destOrd="0" presId="urn:microsoft.com/office/officeart/2005/8/layout/chevron1"/>
    <dgm:cxn modelId="{238ED767-DFB2-49E6-883F-2E7A4C02675C}" type="presParOf" srcId="{05FE0E19-2438-44EE-A253-0D57F603A9EE}" destId="{22A37B52-DED0-45C3-819C-04094DB478A8}" srcOrd="4" destOrd="0" presId="urn:microsoft.com/office/officeart/2005/8/layout/chevron1"/>
    <dgm:cxn modelId="{573A7790-5C4D-4696-B244-B49E6C1583D2}" type="presParOf" srcId="{05FE0E19-2438-44EE-A253-0D57F603A9EE}" destId="{641768D0-DED1-4A1E-8CD0-7E607F5747DA}" srcOrd="5" destOrd="0" presId="urn:microsoft.com/office/officeart/2005/8/layout/chevron1"/>
    <dgm:cxn modelId="{99701511-2CD3-4E3F-A191-A3D7157745F5}" type="presParOf" srcId="{05FE0E19-2438-44EE-A253-0D57F603A9EE}" destId="{7DB32D42-0BDF-4878-AC6C-A4581F760396}" srcOrd="6" destOrd="0" presId="urn:microsoft.com/office/officeart/2005/8/layout/chevron1"/>
    <dgm:cxn modelId="{0DC6711A-5388-4A91-B4D0-FA24E103D8BA}" type="presParOf" srcId="{05FE0E19-2438-44EE-A253-0D57F603A9EE}" destId="{81744319-05A8-4A86-8107-EC3FD5D806BD}" srcOrd="7" destOrd="0" presId="urn:microsoft.com/office/officeart/2005/8/layout/chevron1"/>
    <dgm:cxn modelId="{82F6AE6E-96A7-43DC-910A-67DA20142944}" type="presParOf" srcId="{05FE0E19-2438-44EE-A253-0D57F603A9EE}" destId="{4AB3BE79-A128-4BB6-9CAE-48D08BC9D13D}" srcOrd="8" destOrd="0" presId="urn:microsoft.com/office/officeart/2005/8/layout/chevron1"/>
    <dgm:cxn modelId="{378D85B9-3718-4B9F-BBEF-5E7CFC207A28}" type="presParOf" srcId="{05FE0E19-2438-44EE-A253-0D57F603A9EE}" destId="{D2FE19FC-FFA3-4155-9197-7629D395DB83}" srcOrd="9" destOrd="0" presId="urn:microsoft.com/office/officeart/2005/8/layout/chevron1"/>
    <dgm:cxn modelId="{3AF523B5-8797-417A-9ED9-4EFDE2A689AF}" type="presParOf" srcId="{05FE0E19-2438-44EE-A253-0D57F603A9EE}" destId="{2CE9C4AF-9E68-4614-8423-D11E68293459}" srcOrd="10" destOrd="0" presId="urn:microsoft.com/office/officeart/2005/8/layout/chevron1"/>
    <dgm:cxn modelId="{B4B76629-4385-4B9E-A7C4-1DA0644BF09D}" type="presParOf" srcId="{05FE0E19-2438-44EE-A253-0D57F603A9EE}" destId="{4C4841DC-242B-4070-BC55-9F06D6E0F4E8}" srcOrd="11" destOrd="0" presId="urn:microsoft.com/office/officeart/2005/8/layout/chevron1"/>
    <dgm:cxn modelId="{EFBDEA09-D11F-44F8-9FE6-3F79322C7752}" type="presParOf" srcId="{05FE0E19-2438-44EE-A253-0D57F603A9EE}" destId="{6DF03647-286B-424A-ACAF-20AA908200BB}" srcOrd="1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726B5DE-464E-40F2-8CCA-DC3A58D18061}" type="doc">
      <dgm:prSet loTypeId="urn:microsoft.com/office/officeart/2005/8/layout/chevron1" loCatId="process" qsTypeId="urn:microsoft.com/office/officeart/2005/8/quickstyle/simple1" qsCatId="simple" csTypeId="urn:microsoft.com/office/officeart/2005/8/colors/accent1_2" csCatId="accent1" phldr="1"/>
      <dgm:spPr/>
    </dgm:pt>
    <dgm:pt modelId="{2AEDA30B-02A6-4217-9C16-F97CA76C697F}">
      <dgm:prSet phldrT="[Text]"/>
      <dgm:spPr>
        <a:solidFill>
          <a:schemeClr val="tx1"/>
        </a:solidFill>
      </dgm:spPr>
      <dgm:t>
        <a:bodyPr/>
        <a:lstStyle/>
        <a:p>
          <a:r>
            <a:rPr lang="en-US" dirty="0"/>
            <a:t>18,000 BC:</a:t>
          </a:r>
        </a:p>
        <a:p>
          <a:r>
            <a:rPr lang="en-US" dirty="0"/>
            <a:t>Pleistocene Epoch</a:t>
          </a:r>
        </a:p>
      </dgm:t>
    </dgm:pt>
    <dgm:pt modelId="{DF00620D-624E-4A00-9849-61BF10DF5951}" type="parTrans" cxnId="{44244179-4677-4CB9-9AE5-728BDE20B0E2}">
      <dgm:prSet/>
      <dgm:spPr/>
      <dgm:t>
        <a:bodyPr/>
        <a:lstStyle/>
        <a:p>
          <a:endParaRPr lang="en-US"/>
        </a:p>
      </dgm:t>
    </dgm:pt>
    <dgm:pt modelId="{1E97EFC5-AA58-4FD0-96BA-C227A43346B8}" type="sibTrans" cxnId="{44244179-4677-4CB9-9AE5-728BDE20B0E2}">
      <dgm:prSet/>
      <dgm:spPr/>
      <dgm:t>
        <a:bodyPr/>
        <a:lstStyle/>
        <a:p>
          <a:endParaRPr lang="en-US"/>
        </a:p>
      </dgm:t>
    </dgm:pt>
    <dgm:pt modelId="{7B2DEC43-9987-48B6-ABB8-0DA9E2C4BD5E}">
      <dgm:prSet phldrT="[Text]"/>
      <dgm:spPr>
        <a:solidFill>
          <a:schemeClr val="tx1"/>
        </a:solidFill>
      </dgm:spPr>
      <dgm:t>
        <a:bodyPr/>
        <a:lstStyle/>
        <a:p>
          <a:r>
            <a:rPr lang="en-US" dirty="0"/>
            <a:t>17</a:t>
          </a:r>
          <a:r>
            <a:rPr lang="en-US" baseline="30000" dirty="0"/>
            <a:t>th</a:t>
          </a:r>
          <a:r>
            <a:rPr lang="en-US" dirty="0"/>
            <a:t> Century</a:t>
          </a:r>
        </a:p>
        <a:p>
          <a:r>
            <a:rPr lang="en-US" dirty="0"/>
            <a:t>Colonialization</a:t>
          </a:r>
        </a:p>
      </dgm:t>
    </dgm:pt>
    <dgm:pt modelId="{B2B8CF69-32D1-4B80-9709-BF15A35C117A}" type="parTrans" cxnId="{0F794142-069C-40F3-A511-5ADB12621E95}">
      <dgm:prSet/>
      <dgm:spPr/>
      <dgm:t>
        <a:bodyPr/>
        <a:lstStyle/>
        <a:p>
          <a:endParaRPr lang="en-US"/>
        </a:p>
      </dgm:t>
    </dgm:pt>
    <dgm:pt modelId="{2F2EBA79-3164-4C74-B0C0-003011CA39C0}" type="sibTrans" cxnId="{0F794142-069C-40F3-A511-5ADB12621E95}">
      <dgm:prSet/>
      <dgm:spPr/>
      <dgm:t>
        <a:bodyPr/>
        <a:lstStyle/>
        <a:p>
          <a:endParaRPr lang="en-US"/>
        </a:p>
      </dgm:t>
    </dgm:pt>
    <dgm:pt modelId="{3721477A-1BB7-4BFE-A6E1-C9DB1D41389E}">
      <dgm:prSet phldrT="[Text]"/>
      <dgm:spPr>
        <a:solidFill>
          <a:schemeClr val="tx1"/>
        </a:solidFill>
      </dgm:spPr>
      <dgm:t>
        <a:bodyPr/>
        <a:lstStyle/>
        <a:p>
          <a:r>
            <a:rPr lang="en-US" dirty="0"/>
            <a:t>18</a:t>
          </a:r>
          <a:r>
            <a:rPr lang="en-US" baseline="30000" dirty="0"/>
            <a:t>th</a:t>
          </a:r>
          <a:r>
            <a:rPr lang="en-US" dirty="0"/>
            <a:t> Century:</a:t>
          </a:r>
        </a:p>
        <a:p>
          <a:r>
            <a:rPr lang="en-US" dirty="0"/>
            <a:t>Industrial Revolution</a:t>
          </a:r>
        </a:p>
      </dgm:t>
    </dgm:pt>
    <dgm:pt modelId="{328EED17-8B17-4E94-8C00-A40ADE6AF967}" type="parTrans" cxnId="{1054494C-AD94-4D3F-ADF5-C3611E340BAA}">
      <dgm:prSet/>
      <dgm:spPr/>
      <dgm:t>
        <a:bodyPr/>
        <a:lstStyle/>
        <a:p>
          <a:endParaRPr lang="en-US"/>
        </a:p>
      </dgm:t>
    </dgm:pt>
    <dgm:pt modelId="{26940210-6894-419E-B939-1C50786DBECF}" type="sibTrans" cxnId="{1054494C-AD94-4D3F-ADF5-C3611E340BAA}">
      <dgm:prSet/>
      <dgm:spPr/>
      <dgm:t>
        <a:bodyPr/>
        <a:lstStyle/>
        <a:p>
          <a:endParaRPr lang="en-US"/>
        </a:p>
      </dgm:t>
    </dgm:pt>
    <dgm:pt modelId="{FF64AAD8-9DB4-49FD-9A63-75A1796AF90F}">
      <dgm:prSet/>
      <dgm:spPr>
        <a:solidFill>
          <a:schemeClr val="accent1"/>
        </a:solidFill>
      </dgm:spPr>
      <dgm:t>
        <a:bodyPr/>
        <a:lstStyle/>
        <a:p>
          <a:r>
            <a:rPr lang="en-US" dirty="0"/>
            <a:t>1900 – 1950:</a:t>
          </a:r>
        </a:p>
        <a:p>
          <a:r>
            <a:rPr lang="en-US" dirty="0"/>
            <a:t>Post World </a:t>
          </a:r>
          <a:br>
            <a:rPr lang="en-US" dirty="0"/>
          </a:br>
          <a:r>
            <a:rPr lang="en-US" dirty="0"/>
            <a:t>War I</a:t>
          </a:r>
        </a:p>
      </dgm:t>
    </dgm:pt>
    <dgm:pt modelId="{342C8EF6-5C3D-4764-BDA1-BD34CC6C78D0}" type="parTrans" cxnId="{6EDD179B-5EC9-46E0-948F-BCADDF5FDBE8}">
      <dgm:prSet/>
      <dgm:spPr/>
      <dgm:t>
        <a:bodyPr/>
        <a:lstStyle/>
        <a:p>
          <a:endParaRPr lang="en-US"/>
        </a:p>
      </dgm:t>
    </dgm:pt>
    <dgm:pt modelId="{00618B50-285E-413F-A903-39D12370A7EA}" type="sibTrans" cxnId="{6EDD179B-5EC9-46E0-948F-BCADDF5FDBE8}">
      <dgm:prSet/>
      <dgm:spPr/>
      <dgm:t>
        <a:bodyPr/>
        <a:lstStyle/>
        <a:p>
          <a:endParaRPr lang="en-US"/>
        </a:p>
      </dgm:t>
    </dgm:pt>
    <dgm:pt modelId="{9EBB21B5-46CD-45B5-AAE8-5835EB3C5BCC}">
      <dgm:prSet/>
      <dgm:spPr>
        <a:solidFill>
          <a:schemeClr val="tx1"/>
        </a:solidFill>
      </dgm:spPr>
      <dgm:t>
        <a:bodyPr/>
        <a:lstStyle/>
        <a:p>
          <a:r>
            <a:rPr lang="en-US" dirty="0"/>
            <a:t>1950 – 2000:</a:t>
          </a:r>
        </a:p>
        <a:p>
          <a:r>
            <a:rPr lang="en-US" dirty="0"/>
            <a:t>Post World </a:t>
          </a:r>
          <a:br>
            <a:rPr lang="en-US" dirty="0"/>
          </a:br>
          <a:r>
            <a:rPr lang="en-US" dirty="0"/>
            <a:t>War II</a:t>
          </a:r>
        </a:p>
      </dgm:t>
    </dgm:pt>
    <dgm:pt modelId="{B5107466-CBF5-4182-9566-745629C9B6F2}" type="parTrans" cxnId="{A6B8432D-F881-43A8-A120-EEC202C2B8CE}">
      <dgm:prSet/>
      <dgm:spPr/>
      <dgm:t>
        <a:bodyPr/>
        <a:lstStyle/>
        <a:p>
          <a:endParaRPr lang="en-US"/>
        </a:p>
      </dgm:t>
    </dgm:pt>
    <dgm:pt modelId="{055B7B1F-8E2F-43BC-94D2-3BFEE9B4D900}" type="sibTrans" cxnId="{A6B8432D-F881-43A8-A120-EEC202C2B8CE}">
      <dgm:prSet/>
      <dgm:spPr/>
      <dgm:t>
        <a:bodyPr/>
        <a:lstStyle/>
        <a:p>
          <a:endParaRPr lang="en-US"/>
        </a:p>
      </dgm:t>
    </dgm:pt>
    <dgm:pt modelId="{05BC76FB-70C5-421F-9719-39E55CDA717D}">
      <dgm:prSet/>
      <dgm:spPr>
        <a:solidFill>
          <a:schemeClr val="tx1"/>
        </a:solidFill>
      </dgm:spPr>
      <dgm:t>
        <a:bodyPr/>
        <a:lstStyle/>
        <a:p>
          <a:r>
            <a:rPr lang="en-US" dirty="0"/>
            <a:t>2000s:</a:t>
          </a:r>
        </a:p>
        <a:p>
          <a:r>
            <a:rPr lang="en-US" dirty="0"/>
            <a:t>New </a:t>
          </a:r>
          <a:r>
            <a:rPr lang="en-US" dirty="0" err="1"/>
            <a:t>Millenium</a:t>
          </a:r>
          <a:r>
            <a:rPr lang="en-US" dirty="0"/>
            <a:t> Era</a:t>
          </a:r>
        </a:p>
      </dgm:t>
    </dgm:pt>
    <dgm:pt modelId="{37CB71D2-036D-4395-8CC6-DA58DD511CC9}" type="parTrans" cxnId="{95B7A105-F969-4046-9FCB-915BC220354C}">
      <dgm:prSet/>
      <dgm:spPr/>
      <dgm:t>
        <a:bodyPr/>
        <a:lstStyle/>
        <a:p>
          <a:endParaRPr lang="en-US"/>
        </a:p>
      </dgm:t>
    </dgm:pt>
    <dgm:pt modelId="{01625A6B-301E-4445-B7AD-F01925BC74E0}" type="sibTrans" cxnId="{95B7A105-F969-4046-9FCB-915BC220354C}">
      <dgm:prSet/>
      <dgm:spPr/>
      <dgm:t>
        <a:bodyPr/>
        <a:lstStyle/>
        <a:p>
          <a:endParaRPr lang="en-US"/>
        </a:p>
      </dgm:t>
    </dgm:pt>
    <dgm:pt modelId="{0AFA27CE-0BB8-4D81-B9C9-9161B8987916}">
      <dgm:prSet/>
      <dgm:spPr>
        <a:solidFill>
          <a:schemeClr val="tx1"/>
        </a:solidFill>
      </dgm:spPr>
      <dgm:t>
        <a:bodyPr/>
        <a:lstStyle/>
        <a:p>
          <a:r>
            <a:rPr lang="en-US" dirty="0"/>
            <a:t>2010s and 2020s</a:t>
          </a:r>
        </a:p>
        <a:p>
          <a:r>
            <a:rPr lang="en-US" dirty="0"/>
            <a:t>Present Day</a:t>
          </a:r>
        </a:p>
      </dgm:t>
    </dgm:pt>
    <dgm:pt modelId="{1180D495-2144-4F5E-A3C7-5CFCBE908775}" type="parTrans" cxnId="{08817B02-2CE3-4153-8EBC-0298DDF3B088}">
      <dgm:prSet/>
      <dgm:spPr/>
      <dgm:t>
        <a:bodyPr/>
        <a:lstStyle/>
        <a:p>
          <a:endParaRPr lang="en-US"/>
        </a:p>
      </dgm:t>
    </dgm:pt>
    <dgm:pt modelId="{444B4DC7-73FC-4E7B-A520-8490DC84A20E}" type="sibTrans" cxnId="{08817B02-2CE3-4153-8EBC-0298DDF3B088}">
      <dgm:prSet/>
      <dgm:spPr/>
      <dgm:t>
        <a:bodyPr/>
        <a:lstStyle/>
        <a:p>
          <a:endParaRPr lang="en-US"/>
        </a:p>
      </dgm:t>
    </dgm:pt>
    <dgm:pt modelId="{05FE0E19-2438-44EE-A253-0D57F603A9EE}" type="pres">
      <dgm:prSet presAssocID="{E726B5DE-464E-40F2-8CCA-DC3A58D18061}" presName="Name0" presStyleCnt="0">
        <dgm:presLayoutVars>
          <dgm:dir/>
          <dgm:animLvl val="lvl"/>
          <dgm:resizeHandles val="exact"/>
        </dgm:presLayoutVars>
      </dgm:prSet>
      <dgm:spPr/>
    </dgm:pt>
    <dgm:pt modelId="{222FD26E-0369-4BA2-8C64-2060F29A78B3}" type="pres">
      <dgm:prSet presAssocID="{2AEDA30B-02A6-4217-9C16-F97CA76C697F}" presName="parTxOnly" presStyleLbl="node1" presStyleIdx="0" presStyleCnt="7">
        <dgm:presLayoutVars>
          <dgm:chMax val="0"/>
          <dgm:chPref val="0"/>
          <dgm:bulletEnabled val="1"/>
        </dgm:presLayoutVars>
      </dgm:prSet>
      <dgm:spPr/>
    </dgm:pt>
    <dgm:pt modelId="{3A7254D4-9279-42FF-80D1-E55F4CF54BB7}" type="pres">
      <dgm:prSet presAssocID="{1E97EFC5-AA58-4FD0-96BA-C227A43346B8}" presName="parTxOnlySpace" presStyleCnt="0"/>
      <dgm:spPr/>
    </dgm:pt>
    <dgm:pt modelId="{77ADA9F5-BEAE-41A9-B27F-0648EFDE49FF}" type="pres">
      <dgm:prSet presAssocID="{7B2DEC43-9987-48B6-ABB8-0DA9E2C4BD5E}" presName="parTxOnly" presStyleLbl="node1" presStyleIdx="1" presStyleCnt="7">
        <dgm:presLayoutVars>
          <dgm:chMax val="0"/>
          <dgm:chPref val="0"/>
          <dgm:bulletEnabled val="1"/>
        </dgm:presLayoutVars>
      </dgm:prSet>
      <dgm:spPr/>
    </dgm:pt>
    <dgm:pt modelId="{41D7A392-FDE0-4157-88FA-393E83AB5CC6}" type="pres">
      <dgm:prSet presAssocID="{2F2EBA79-3164-4C74-B0C0-003011CA39C0}" presName="parTxOnlySpace" presStyleCnt="0"/>
      <dgm:spPr/>
    </dgm:pt>
    <dgm:pt modelId="{22A37B52-DED0-45C3-819C-04094DB478A8}" type="pres">
      <dgm:prSet presAssocID="{3721477A-1BB7-4BFE-A6E1-C9DB1D41389E}" presName="parTxOnly" presStyleLbl="node1" presStyleIdx="2" presStyleCnt="7">
        <dgm:presLayoutVars>
          <dgm:chMax val="0"/>
          <dgm:chPref val="0"/>
          <dgm:bulletEnabled val="1"/>
        </dgm:presLayoutVars>
      </dgm:prSet>
      <dgm:spPr/>
    </dgm:pt>
    <dgm:pt modelId="{641768D0-DED1-4A1E-8CD0-7E607F5747DA}" type="pres">
      <dgm:prSet presAssocID="{26940210-6894-419E-B939-1C50786DBECF}" presName="parTxOnlySpace" presStyleCnt="0"/>
      <dgm:spPr/>
    </dgm:pt>
    <dgm:pt modelId="{7DB32D42-0BDF-4878-AC6C-A4581F760396}" type="pres">
      <dgm:prSet presAssocID="{FF64AAD8-9DB4-49FD-9A63-75A1796AF90F}" presName="parTxOnly" presStyleLbl="node1" presStyleIdx="3" presStyleCnt="7">
        <dgm:presLayoutVars>
          <dgm:chMax val="0"/>
          <dgm:chPref val="0"/>
          <dgm:bulletEnabled val="1"/>
        </dgm:presLayoutVars>
      </dgm:prSet>
      <dgm:spPr/>
    </dgm:pt>
    <dgm:pt modelId="{81744319-05A8-4A86-8107-EC3FD5D806BD}" type="pres">
      <dgm:prSet presAssocID="{00618B50-285E-413F-A903-39D12370A7EA}" presName="parTxOnlySpace" presStyleCnt="0"/>
      <dgm:spPr/>
    </dgm:pt>
    <dgm:pt modelId="{4AB3BE79-A128-4BB6-9CAE-48D08BC9D13D}" type="pres">
      <dgm:prSet presAssocID="{9EBB21B5-46CD-45B5-AAE8-5835EB3C5BCC}" presName="parTxOnly" presStyleLbl="node1" presStyleIdx="4" presStyleCnt="7">
        <dgm:presLayoutVars>
          <dgm:chMax val="0"/>
          <dgm:chPref val="0"/>
          <dgm:bulletEnabled val="1"/>
        </dgm:presLayoutVars>
      </dgm:prSet>
      <dgm:spPr/>
    </dgm:pt>
    <dgm:pt modelId="{D2FE19FC-FFA3-4155-9197-7629D395DB83}" type="pres">
      <dgm:prSet presAssocID="{055B7B1F-8E2F-43BC-94D2-3BFEE9B4D900}" presName="parTxOnlySpace" presStyleCnt="0"/>
      <dgm:spPr/>
    </dgm:pt>
    <dgm:pt modelId="{2CE9C4AF-9E68-4614-8423-D11E68293459}" type="pres">
      <dgm:prSet presAssocID="{05BC76FB-70C5-421F-9719-39E55CDA717D}" presName="parTxOnly" presStyleLbl="node1" presStyleIdx="5" presStyleCnt="7">
        <dgm:presLayoutVars>
          <dgm:chMax val="0"/>
          <dgm:chPref val="0"/>
          <dgm:bulletEnabled val="1"/>
        </dgm:presLayoutVars>
      </dgm:prSet>
      <dgm:spPr/>
    </dgm:pt>
    <dgm:pt modelId="{4C4841DC-242B-4070-BC55-9F06D6E0F4E8}" type="pres">
      <dgm:prSet presAssocID="{01625A6B-301E-4445-B7AD-F01925BC74E0}" presName="parTxOnlySpace" presStyleCnt="0"/>
      <dgm:spPr/>
    </dgm:pt>
    <dgm:pt modelId="{6DF03647-286B-424A-ACAF-20AA908200BB}" type="pres">
      <dgm:prSet presAssocID="{0AFA27CE-0BB8-4D81-B9C9-9161B8987916}" presName="parTxOnly" presStyleLbl="node1" presStyleIdx="6" presStyleCnt="7">
        <dgm:presLayoutVars>
          <dgm:chMax val="0"/>
          <dgm:chPref val="0"/>
          <dgm:bulletEnabled val="1"/>
        </dgm:presLayoutVars>
      </dgm:prSet>
      <dgm:spPr/>
    </dgm:pt>
  </dgm:ptLst>
  <dgm:cxnLst>
    <dgm:cxn modelId="{08817B02-2CE3-4153-8EBC-0298DDF3B088}" srcId="{E726B5DE-464E-40F2-8CCA-DC3A58D18061}" destId="{0AFA27CE-0BB8-4D81-B9C9-9161B8987916}" srcOrd="6" destOrd="0" parTransId="{1180D495-2144-4F5E-A3C7-5CFCBE908775}" sibTransId="{444B4DC7-73FC-4E7B-A520-8490DC84A20E}"/>
    <dgm:cxn modelId="{95B7A105-F969-4046-9FCB-915BC220354C}" srcId="{E726B5DE-464E-40F2-8CCA-DC3A58D18061}" destId="{05BC76FB-70C5-421F-9719-39E55CDA717D}" srcOrd="5" destOrd="0" parTransId="{37CB71D2-036D-4395-8CC6-DA58DD511CC9}" sibTransId="{01625A6B-301E-4445-B7AD-F01925BC74E0}"/>
    <dgm:cxn modelId="{A316221B-6015-4CF9-BD0A-8B6C2FD0E545}" type="presOf" srcId="{E726B5DE-464E-40F2-8CCA-DC3A58D18061}" destId="{05FE0E19-2438-44EE-A253-0D57F603A9EE}" srcOrd="0" destOrd="0" presId="urn:microsoft.com/office/officeart/2005/8/layout/chevron1"/>
    <dgm:cxn modelId="{A6B8432D-F881-43A8-A120-EEC202C2B8CE}" srcId="{E726B5DE-464E-40F2-8CCA-DC3A58D18061}" destId="{9EBB21B5-46CD-45B5-AAE8-5835EB3C5BCC}" srcOrd="4" destOrd="0" parTransId="{B5107466-CBF5-4182-9566-745629C9B6F2}" sibTransId="{055B7B1F-8E2F-43BC-94D2-3BFEE9B4D900}"/>
    <dgm:cxn modelId="{56E16560-17D1-4C40-8D80-B66F2C39CBE6}" type="presOf" srcId="{7B2DEC43-9987-48B6-ABB8-0DA9E2C4BD5E}" destId="{77ADA9F5-BEAE-41A9-B27F-0648EFDE49FF}" srcOrd="0" destOrd="0" presId="urn:microsoft.com/office/officeart/2005/8/layout/chevron1"/>
    <dgm:cxn modelId="{0F794142-069C-40F3-A511-5ADB12621E95}" srcId="{E726B5DE-464E-40F2-8CCA-DC3A58D18061}" destId="{7B2DEC43-9987-48B6-ABB8-0DA9E2C4BD5E}" srcOrd="1" destOrd="0" parTransId="{B2B8CF69-32D1-4B80-9709-BF15A35C117A}" sibTransId="{2F2EBA79-3164-4C74-B0C0-003011CA39C0}"/>
    <dgm:cxn modelId="{99A5684A-8EDC-411E-950F-76FD77B997C8}" type="presOf" srcId="{9EBB21B5-46CD-45B5-AAE8-5835EB3C5BCC}" destId="{4AB3BE79-A128-4BB6-9CAE-48D08BC9D13D}" srcOrd="0" destOrd="0" presId="urn:microsoft.com/office/officeart/2005/8/layout/chevron1"/>
    <dgm:cxn modelId="{1054494C-AD94-4D3F-ADF5-C3611E340BAA}" srcId="{E726B5DE-464E-40F2-8CCA-DC3A58D18061}" destId="{3721477A-1BB7-4BFE-A6E1-C9DB1D41389E}" srcOrd="2" destOrd="0" parTransId="{328EED17-8B17-4E94-8C00-A40ADE6AF967}" sibTransId="{26940210-6894-419E-B939-1C50786DBECF}"/>
    <dgm:cxn modelId="{44244179-4677-4CB9-9AE5-728BDE20B0E2}" srcId="{E726B5DE-464E-40F2-8CCA-DC3A58D18061}" destId="{2AEDA30B-02A6-4217-9C16-F97CA76C697F}" srcOrd="0" destOrd="0" parTransId="{DF00620D-624E-4A00-9849-61BF10DF5951}" sibTransId="{1E97EFC5-AA58-4FD0-96BA-C227A43346B8}"/>
    <dgm:cxn modelId="{C9054C87-F6AE-4A00-B30A-3C674F4DB17F}" type="presOf" srcId="{3721477A-1BB7-4BFE-A6E1-C9DB1D41389E}" destId="{22A37B52-DED0-45C3-819C-04094DB478A8}" srcOrd="0" destOrd="0" presId="urn:microsoft.com/office/officeart/2005/8/layout/chevron1"/>
    <dgm:cxn modelId="{3294989A-161E-40CA-9871-88A1521DA880}" type="presOf" srcId="{0AFA27CE-0BB8-4D81-B9C9-9161B8987916}" destId="{6DF03647-286B-424A-ACAF-20AA908200BB}" srcOrd="0" destOrd="0" presId="urn:microsoft.com/office/officeart/2005/8/layout/chevron1"/>
    <dgm:cxn modelId="{6EDD179B-5EC9-46E0-948F-BCADDF5FDBE8}" srcId="{E726B5DE-464E-40F2-8CCA-DC3A58D18061}" destId="{FF64AAD8-9DB4-49FD-9A63-75A1796AF90F}" srcOrd="3" destOrd="0" parTransId="{342C8EF6-5C3D-4764-BDA1-BD34CC6C78D0}" sibTransId="{00618B50-285E-413F-A903-39D12370A7EA}"/>
    <dgm:cxn modelId="{CCA623BE-533E-4304-A9E8-28954999F1DF}" type="presOf" srcId="{05BC76FB-70C5-421F-9719-39E55CDA717D}" destId="{2CE9C4AF-9E68-4614-8423-D11E68293459}" srcOrd="0" destOrd="0" presId="urn:microsoft.com/office/officeart/2005/8/layout/chevron1"/>
    <dgm:cxn modelId="{08AFBFC1-B2BF-428F-BFB2-D183418E7522}" type="presOf" srcId="{FF64AAD8-9DB4-49FD-9A63-75A1796AF90F}" destId="{7DB32D42-0BDF-4878-AC6C-A4581F760396}" srcOrd="0" destOrd="0" presId="urn:microsoft.com/office/officeart/2005/8/layout/chevron1"/>
    <dgm:cxn modelId="{DFC9F6F5-AC9C-4DD0-9676-3F561A47F3EB}" type="presOf" srcId="{2AEDA30B-02A6-4217-9C16-F97CA76C697F}" destId="{222FD26E-0369-4BA2-8C64-2060F29A78B3}" srcOrd="0" destOrd="0" presId="urn:microsoft.com/office/officeart/2005/8/layout/chevron1"/>
    <dgm:cxn modelId="{AB38D7C8-D597-4D26-8452-E12BE82485B2}" type="presParOf" srcId="{05FE0E19-2438-44EE-A253-0D57F603A9EE}" destId="{222FD26E-0369-4BA2-8C64-2060F29A78B3}" srcOrd="0" destOrd="0" presId="urn:microsoft.com/office/officeart/2005/8/layout/chevron1"/>
    <dgm:cxn modelId="{8E972D02-AD6B-4B9C-B72D-507FF8C16A2C}" type="presParOf" srcId="{05FE0E19-2438-44EE-A253-0D57F603A9EE}" destId="{3A7254D4-9279-42FF-80D1-E55F4CF54BB7}" srcOrd="1" destOrd="0" presId="urn:microsoft.com/office/officeart/2005/8/layout/chevron1"/>
    <dgm:cxn modelId="{7BC6718C-451E-4788-A605-C46B9FAEEE29}" type="presParOf" srcId="{05FE0E19-2438-44EE-A253-0D57F603A9EE}" destId="{77ADA9F5-BEAE-41A9-B27F-0648EFDE49FF}" srcOrd="2" destOrd="0" presId="urn:microsoft.com/office/officeart/2005/8/layout/chevron1"/>
    <dgm:cxn modelId="{133AA2E0-769A-4337-8BB9-D234D049FEDB}" type="presParOf" srcId="{05FE0E19-2438-44EE-A253-0D57F603A9EE}" destId="{41D7A392-FDE0-4157-88FA-393E83AB5CC6}" srcOrd="3" destOrd="0" presId="urn:microsoft.com/office/officeart/2005/8/layout/chevron1"/>
    <dgm:cxn modelId="{238ED767-DFB2-49E6-883F-2E7A4C02675C}" type="presParOf" srcId="{05FE0E19-2438-44EE-A253-0D57F603A9EE}" destId="{22A37B52-DED0-45C3-819C-04094DB478A8}" srcOrd="4" destOrd="0" presId="urn:microsoft.com/office/officeart/2005/8/layout/chevron1"/>
    <dgm:cxn modelId="{573A7790-5C4D-4696-B244-B49E6C1583D2}" type="presParOf" srcId="{05FE0E19-2438-44EE-A253-0D57F603A9EE}" destId="{641768D0-DED1-4A1E-8CD0-7E607F5747DA}" srcOrd="5" destOrd="0" presId="urn:microsoft.com/office/officeart/2005/8/layout/chevron1"/>
    <dgm:cxn modelId="{99701511-2CD3-4E3F-A191-A3D7157745F5}" type="presParOf" srcId="{05FE0E19-2438-44EE-A253-0D57F603A9EE}" destId="{7DB32D42-0BDF-4878-AC6C-A4581F760396}" srcOrd="6" destOrd="0" presId="urn:microsoft.com/office/officeart/2005/8/layout/chevron1"/>
    <dgm:cxn modelId="{0DC6711A-5388-4A91-B4D0-FA24E103D8BA}" type="presParOf" srcId="{05FE0E19-2438-44EE-A253-0D57F603A9EE}" destId="{81744319-05A8-4A86-8107-EC3FD5D806BD}" srcOrd="7" destOrd="0" presId="urn:microsoft.com/office/officeart/2005/8/layout/chevron1"/>
    <dgm:cxn modelId="{82F6AE6E-96A7-43DC-910A-67DA20142944}" type="presParOf" srcId="{05FE0E19-2438-44EE-A253-0D57F603A9EE}" destId="{4AB3BE79-A128-4BB6-9CAE-48D08BC9D13D}" srcOrd="8" destOrd="0" presId="urn:microsoft.com/office/officeart/2005/8/layout/chevron1"/>
    <dgm:cxn modelId="{378D85B9-3718-4B9F-BBEF-5E7CFC207A28}" type="presParOf" srcId="{05FE0E19-2438-44EE-A253-0D57F603A9EE}" destId="{D2FE19FC-FFA3-4155-9197-7629D395DB83}" srcOrd="9" destOrd="0" presId="urn:microsoft.com/office/officeart/2005/8/layout/chevron1"/>
    <dgm:cxn modelId="{3AF523B5-8797-417A-9ED9-4EFDE2A689AF}" type="presParOf" srcId="{05FE0E19-2438-44EE-A253-0D57F603A9EE}" destId="{2CE9C4AF-9E68-4614-8423-D11E68293459}" srcOrd="10" destOrd="0" presId="urn:microsoft.com/office/officeart/2005/8/layout/chevron1"/>
    <dgm:cxn modelId="{B4B76629-4385-4B9E-A7C4-1DA0644BF09D}" type="presParOf" srcId="{05FE0E19-2438-44EE-A253-0D57F603A9EE}" destId="{4C4841DC-242B-4070-BC55-9F06D6E0F4E8}" srcOrd="11" destOrd="0" presId="urn:microsoft.com/office/officeart/2005/8/layout/chevron1"/>
    <dgm:cxn modelId="{EFBDEA09-D11F-44F8-9FE6-3F79322C7752}" type="presParOf" srcId="{05FE0E19-2438-44EE-A253-0D57F603A9EE}" destId="{6DF03647-286B-424A-ACAF-20AA908200BB}" srcOrd="1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726B5DE-464E-40F2-8CCA-DC3A58D18061}" type="doc">
      <dgm:prSet loTypeId="urn:microsoft.com/office/officeart/2005/8/layout/chevron1" loCatId="process" qsTypeId="urn:microsoft.com/office/officeart/2005/8/quickstyle/simple1" qsCatId="simple" csTypeId="urn:microsoft.com/office/officeart/2005/8/colors/accent1_2" csCatId="accent1" phldr="1"/>
      <dgm:spPr/>
    </dgm:pt>
    <dgm:pt modelId="{2AEDA30B-02A6-4217-9C16-F97CA76C697F}">
      <dgm:prSet phldrT="[Text]"/>
      <dgm:spPr>
        <a:solidFill>
          <a:schemeClr val="tx1"/>
        </a:solidFill>
      </dgm:spPr>
      <dgm:t>
        <a:bodyPr/>
        <a:lstStyle/>
        <a:p>
          <a:r>
            <a:rPr lang="en-US" dirty="0"/>
            <a:t>18,000 BC:</a:t>
          </a:r>
        </a:p>
        <a:p>
          <a:r>
            <a:rPr lang="en-US" dirty="0"/>
            <a:t>Pleistocene Epoch</a:t>
          </a:r>
        </a:p>
      </dgm:t>
    </dgm:pt>
    <dgm:pt modelId="{DF00620D-624E-4A00-9849-61BF10DF5951}" type="parTrans" cxnId="{44244179-4677-4CB9-9AE5-728BDE20B0E2}">
      <dgm:prSet/>
      <dgm:spPr/>
      <dgm:t>
        <a:bodyPr/>
        <a:lstStyle/>
        <a:p>
          <a:endParaRPr lang="en-US"/>
        </a:p>
      </dgm:t>
    </dgm:pt>
    <dgm:pt modelId="{1E97EFC5-AA58-4FD0-96BA-C227A43346B8}" type="sibTrans" cxnId="{44244179-4677-4CB9-9AE5-728BDE20B0E2}">
      <dgm:prSet/>
      <dgm:spPr/>
      <dgm:t>
        <a:bodyPr/>
        <a:lstStyle/>
        <a:p>
          <a:endParaRPr lang="en-US"/>
        </a:p>
      </dgm:t>
    </dgm:pt>
    <dgm:pt modelId="{7B2DEC43-9987-48B6-ABB8-0DA9E2C4BD5E}">
      <dgm:prSet phldrT="[Text]"/>
      <dgm:spPr>
        <a:solidFill>
          <a:schemeClr val="tx1"/>
        </a:solidFill>
      </dgm:spPr>
      <dgm:t>
        <a:bodyPr/>
        <a:lstStyle/>
        <a:p>
          <a:r>
            <a:rPr lang="en-US" dirty="0"/>
            <a:t>17</a:t>
          </a:r>
          <a:r>
            <a:rPr lang="en-US" baseline="30000" dirty="0"/>
            <a:t>th</a:t>
          </a:r>
          <a:r>
            <a:rPr lang="en-US" dirty="0"/>
            <a:t> Century</a:t>
          </a:r>
        </a:p>
        <a:p>
          <a:r>
            <a:rPr lang="en-US" dirty="0"/>
            <a:t>Colonialization</a:t>
          </a:r>
        </a:p>
      </dgm:t>
    </dgm:pt>
    <dgm:pt modelId="{B2B8CF69-32D1-4B80-9709-BF15A35C117A}" type="parTrans" cxnId="{0F794142-069C-40F3-A511-5ADB12621E95}">
      <dgm:prSet/>
      <dgm:spPr/>
      <dgm:t>
        <a:bodyPr/>
        <a:lstStyle/>
        <a:p>
          <a:endParaRPr lang="en-US"/>
        </a:p>
      </dgm:t>
    </dgm:pt>
    <dgm:pt modelId="{2F2EBA79-3164-4C74-B0C0-003011CA39C0}" type="sibTrans" cxnId="{0F794142-069C-40F3-A511-5ADB12621E95}">
      <dgm:prSet/>
      <dgm:spPr/>
      <dgm:t>
        <a:bodyPr/>
        <a:lstStyle/>
        <a:p>
          <a:endParaRPr lang="en-US"/>
        </a:p>
      </dgm:t>
    </dgm:pt>
    <dgm:pt modelId="{3721477A-1BB7-4BFE-A6E1-C9DB1D41389E}">
      <dgm:prSet phldrT="[Text]"/>
      <dgm:spPr>
        <a:solidFill>
          <a:schemeClr val="tx1"/>
        </a:solidFill>
      </dgm:spPr>
      <dgm:t>
        <a:bodyPr/>
        <a:lstStyle/>
        <a:p>
          <a:r>
            <a:rPr lang="en-US" dirty="0"/>
            <a:t>18</a:t>
          </a:r>
          <a:r>
            <a:rPr lang="en-US" baseline="30000" dirty="0"/>
            <a:t>th</a:t>
          </a:r>
          <a:r>
            <a:rPr lang="en-US" dirty="0"/>
            <a:t> Century:</a:t>
          </a:r>
        </a:p>
        <a:p>
          <a:r>
            <a:rPr lang="en-US" dirty="0"/>
            <a:t>Industrial Revolution</a:t>
          </a:r>
        </a:p>
      </dgm:t>
    </dgm:pt>
    <dgm:pt modelId="{328EED17-8B17-4E94-8C00-A40ADE6AF967}" type="parTrans" cxnId="{1054494C-AD94-4D3F-ADF5-C3611E340BAA}">
      <dgm:prSet/>
      <dgm:spPr/>
      <dgm:t>
        <a:bodyPr/>
        <a:lstStyle/>
        <a:p>
          <a:endParaRPr lang="en-US"/>
        </a:p>
      </dgm:t>
    </dgm:pt>
    <dgm:pt modelId="{26940210-6894-419E-B939-1C50786DBECF}" type="sibTrans" cxnId="{1054494C-AD94-4D3F-ADF5-C3611E340BAA}">
      <dgm:prSet/>
      <dgm:spPr/>
      <dgm:t>
        <a:bodyPr/>
        <a:lstStyle/>
        <a:p>
          <a:endParaRPr lang="en-US"/>
        </a:p>
      </dgm:t>
    </dgm:pt>
    <dgm:pt modelId="{FF64AAD8-9DB4-49FD-9A63-75A1796AF90F}">
      <dgm:prSet/>
      <dgm:spPr>
        <a:solidFill>
          <a:schemeClr val="accent1"/>
        </a:solidFill>
      </dgm:spPr>
      <dgm:t>
        <a:bodyPr/>
        <a:lstStyle/>
        <a:p>
          <a:r>
            <a:rPr lang="en-US" dirty="0"/>
            <a:t>1900 – 1950:</a:t>
          </a:r>
        </a:p>
        <a:p>
          <a:r>
            <a:rPr lang="en-US" dirty="0"/>
            <a:t>Post World </a:t>
          </a:r>
          <a:br>
            <a:rPr lang="en-US" dirty="0"/>
          </a:br>
          <a:r>
            <a:rPr lang="en-US" dirty="0"/>
            <a:t>War I</a:t>
          </a:r>
        </a:p>
      </dgm:t>
    </dgm:pt>
    <dgm:pt modelId="{342C8EF6-5C3D-4764-BDA1-BD34CC6C78D0}" type="parTrans" cxnId="{6EDD179B-5EC9-46E0-948F-BCADDF5FDBE8}">
      <dgm:prSet/>
      <dgm:spPr/>
      <dgm:t>
        <a:bodyPr/>
        <a:lstStyle/>
        <a:p>
          <a:endParaRPr lang="en-US"/>
        </a:p>
      </dgm:t>
    </dgm:pt>
    <dgm:pt modelId="{00618B50-285E-413F-A903-39D12370A7EA}" type="sibTrans" cxnId="{6EDD179B-5EC9-46E0-948F-BCADDF5FDBE8}">
      <dgm:prSet/>
      <dgm:spPr/>
      <dgm:t>
        <a:bodyPr/>
        <a:lstStyle/>
        <a:p>
          <a:endParaRPr lang="en-US"/>
        </a:p>
      </dgm:t>
    </dgm:pt>
    <dgm:pt modelId="{9EBB21B5-46CD-45B5-AAE8-5835EB3C5BCC}">
      <dgm:prSet/>
      <dgm:spPr>
        <a:solidFill>
          <a:schemeClr val="tx1"/>
        </a:solidFill>
      </dgm:spPr>
      <dgm:t>
        <a:bodyPr/>
        <a:lstStyle/>
        <a:p>
          <a:r>
            <a:rPr lang="en-US" dirty="0"/>
            <a:t>1950 – 2000:</a:t>
          </a:r>
        </a:p>
        <a:p>
          <a:r>
            <a:rPr lang="en-US" dirty="0"/>
            <a:t>Post World </a:t>
          </a:r>
          <a:br>
            <a:rPr lang="en-US" dirty="0"/>
          </a:br>
          <a:r>
            <a:rPr lang="en-US" dirty="0"/>
            <a:t>War II</a:t>
          </a:r>
        </a:p>
      </dgm:t>
    </dgm:pt>
    <dgm:pt modelId="{B5107466-CBF5-4182-9566-745629C9B6F2}" type="parTrans" cxnId="{A6B8432D-F881-43A8-A120-EEC202C2B8CE}">
      <dgm:prSet/>
      <dgm:spPr/>
      <dgm:t>
        <a:bodyPr/>
        <a:lstStyle/>
        <a:p>
          <a:endParaRPr lang="en-US"/>
        </a:p>
      </dgm:t>
    </dgm:pt>
    <dgm:pt modelId="{055B7B1F-8E2F-43BC-94D2-3BFEE9B4D900}" type="sibTrans" cxnId="{A6B8432D-F881-43A8-A120-EEC202C2B8CE}">
      <dgm:prSet/>
      <dgm:spPr/>
      <dgm:t>
        <a:bodyPr/>
        <a:lstStyle/>
        <a:p>
          <a:endParaRPr lang="en-US"/>
        </a:p>
      </dgm:t>
    </dgm:pt>
    <dgm:pt modelId="{05BC76FB-70C5-421F-9719-39E55CDA717D}">
      <dgm:prSet/>
      <dgm:spPr>
        <a:solidFill>
          <a:schemeClr val="tx1"/>
        </a:solidFill>
      </dgm:spPr>
      <dgm:t>
        <a:bodyPr/>
        <a:lstStyle/>
        <a:p>
          <a:r>
            <a:rPr lang="en-US" dirty="0"/>
            <a:t>2000s:</a:t>
          </a:r>
        </a:p>
        <a:p>
          <a:r>
            <a:rPr lang="en-US" dirty="0"/>
            <a:t>New </a:t>
          </a:r>
          <a:r>
            <a:rPr lang="en-US" dirty="0" err="1"/>
            <a:t>Millenium</a:t>
          </a:r>
          <a:r>
            <a:rPr lang="en-US" dirty="0"/>
            <a:t> Era</a:t>
          </a:r>
        </a:p>
      </dgm:t>
    </dgm:pt>
    <dgm:pt modelId="{37CB71D2-036D-4395-8CC6-DA58DD511CC9}" type="parTrans" cxnId="{95B7A105-F969-4046-9FCB-915BC220354C}">
      <dgm:prSet/>
      <dgm:spPr/>
      <dgm:t>
        <a:bodyPr/>
        <a:lstStyle/>
        <a:p>
          <a:endParaRPr lang="en-US"/>
        </a:p>
      </dgm:t>
    </dgm:pt>
    <dgm:pt modelId="{01625A6B-301E-4445-B7AD-F01925BC74E0}" type="sibTrans" cxnId="{95B7A105-F969-4046-9FCB-915BC220354C}">
      <dgm:prSet/>
      <dgm:spPr/>
      <dgm:t>
        <a:bodyPr/>
        <a:lstStyle/>
        <a:p>
          <a:endParaRPr lang="en-US"/>
        </a:p>
      </dgm:t>
    </dgm:pt>
    <dgm:pt modelId="{0AFA27CE-0BB8-4D81-B9C9-9161B8987916}">
      <dgm:prSet/>
      <dgm:spPr>
        <a:solidFill>
          <a:schemeClr val="tx1"/>
        </a:solidFill>
      </dgm:spPr>
      <dgm:t>
        <a:bodyPr/>
        <a:lstStyle/>
        <a:p>
          <a:r>
            <a:rPr lang="en-US" dirty="0"/>
            <a:t>2010s and 2020s</a:t>
          </a:r>
        </a:p>
        <a:p>
          <a:r>
            <a:rPr lang="en-US" dirty="0"/>
            <a:t>Present Day</a:t>
          </a:r>
        </a:p>
      </dgm:t>
    </dgm:pt>
    <dgm:pt modelId="{1180D495-2144-4F5E-A3C7-5CFCBE908775}" type="parTrans" cxnId="{08817B02-2CE3-4153-8EBC-0298DDF3B088}">
      <dgm:prSet/>
      <dgm:spPr/>
      <dgm:t>
        <a:bodyPr/>
        <a:lstStyle/>
        <a:p>
          <a:endParaRPr lang="en-US"/>
        </a:p>
      </dgm:t>
    </dgm:pt>
    <dgm:pt modelId="{444B4DC7-73FC-4E7B-A520-8490DC84A20E}" type="sibTrans" cxnId="{08817B02-2CE3-4153-8EBC-0298DDF3B088}">
      <dgm:prSet/>
      <dgm:spPr/>
      <dgm:t>
        <a:bodyPr/>
        <a:lstStyle/>
        <a:p>
          <a:endParaRPr lang="en-US"/>
        </a:p>
      </dgm:t>
    </dgm:pt>
    <dgm:pt modelId="{05FE0E19-2438-44EE-A253-0D57F603A9EE}" type="pres">
      <dgm:prSet presAssocID="{E726B5DE-464E-40F2-8CCA-DC3A58D18061}" presName="Name0" presStyleCnt="0">
        <dgm:presLayoutVars>
          <dgm:dir/>
          <dgm:animLvl val="lvl"/>
          <dgm:resizeHandles val="exact"/>
        </dgm:presLayoutVars>
      </dgm:prSet>
      <dgm:spPr/>
    </dgm:pt>
    <dgm:pt modelId="{222FD26E-0369-4BA2-8C64-2060F29A78B3}" type="pres">
      <dgm:prSet presAssocID="{2AEDA30B-02A6-4217-9C16-F97CA76C697F}" presName="parTxOnly" presStyleLbl="node1" presStyleIdx="0" presStyleCnt="7">
        <dgm:presLayoutVars>
          <dgm:chMax val="0"/>
          <dgm:chPref val="0"/>
          <dgm:bulletEnabled val="1"/>
        </dgm:presLayoutVars>
      </dgm:prSet>
      <dgm:spPr/>
    </dgm:pt>
    <dgm:pt modelId="{3A7254D4-9279-42FF-80D1-E55F4CF54BB7}" type="pres">
      <dgm:prSet presAssocID="{1E97EFC5-AA58-4FD0-96BA-C227A43346B8}" presName="parTxOnlySpace" presStyleCnt="0"/>
      <dgm:spPr/>
    </dgm:pt>
    <dgm:pt modelId="{77ADA9F5-BEAE-41A9-B27F-0648EFDE49FF}" type="pres">
      <dgm:prSet presAssocID="{7B2DEC43-9987-48B6-ABB8-0DA9E2C4BD5E}" presName="parTxOnly" presStyleLbl="node1" presStyleIdx="1" presStyleCnt="7">
        <dgm:presLayoutVars>
          <dgm:chMax val="0"/>
          <dgm:chPref val="0"/>
          <dgm:bulletEnabled val="1"/>
        </dgm:presLayoutVars>
      </dgm:prSet>
      <dgm:spPr/>
    </dgm:pt>
    <dgm:pt modelId="{41D7A392-FDE0-4157-88FA-393E83AB5CC6}" type="pres">
      <dgm:prSet presAssocID="{2F2EBA79-3164-4C74-B0C0-003011CA39C0}" presName="parTxOnlySpace" presStyleCnt="0"/>
      <dgm:spPr/>
    </dgm:pt>
    <dgm:pt modelId="{22A37B52-DED0-45C3-819C-04094DB478A8}" type="pres">
      <dgm:prSet presAssocID="{3721477A-1BB7-4BFE-A6E1-C9DB1D41389E}" presName="parTxOnly" presStyleLbl="node1" presStyleIdx="2" presStyleCnt="7">
        <dgm:presLayoutVars>
          <dgm:chMax val="0"/>
          <dgm:chPref val="0"/>
          <dgm:bulletEnabled val="1"/>
        </dgm:presLayoutVars>
      </dgm:prSet>
      <dgm:spPr/>
    </dgm:pt>
    <dgm:pt modelId="{641768D0-DED1-4A1E-8CD0-7E607F5747DA}" type="pres">
      <dgm:prSet presAssocID="{26940210-6894-419E-B939-1C50786DBECF}" presName="parTxOnlySpace" presStyleCnt="0"/>
      <dgm:spPr/>
    </dgm:pt>
    <dgm:pt modelId="{7DB32D42-0BDF-4878-AC6C-A4581F760396}" type="pres">
      <dgm:prSet presAssocID="{FF64AAD8-9DB4-49FD-9A63-75A1796AF90F}" presName="parTxOnly" presStyleLbl="node1" presStyleIdx="3" presStyleCnt="7">
        <dgm:presLayoutVars>
          <dgm:chMax val="0"/>
          <dgm:chPref val="0"/>
          <dgm:bulletEnabled val="1"/>
        </dgm:presLayoutVars>
      </dgm:prSet>
      <dgm:spPr/>
    </dgm:pt>
    <dgm:pt modelId="{81744319-05A8-4A86-8107-EC3FD5D806BD}" type="pres">
      <dgm:prSet presAssocID="{00618B50-285E-413F-A903-39D12370A7EA}" presName="parTxOnlySpace" presStyleCnt="0"/>
      <dgm:spPr/>
    </dgm:pt>
    <dgm:pt modelId="{4AB3BE79-A128-4BB6-9CAE-48D08BC9D13D}" type="pres">
      <dgm:prSet presAssocID="{9EBB21B5-46CD-45B5-AAE8-5835EB3C5BCC}" presName="parTxOnly" presStyleLbl="node1" presStyleIdx="4" presStyleCnt="7">
        <dgm:presLayoutVars>
          <dgm:chMax val="0"/>
          <dgm:chPref val="0"/>
          <dgm:bulletEnabled val="1"/>
        </dgm:presLayoutVars>
      </dgm:prSet>
      <dgm:spPr/>
    </dgm:pt>
    <dgm:pt modelId="{D2FE19FC-FFA3-4155-9197-7629D395DB83}" type="pres">
      <dgm:prSet presAssocID="{055B7B1F-8E2F-43BC-94D2-3BFEE9B4D900}" presName="parTxOnlySpace" presStyleCnt="0"/>
      <dgm:spPr/>
    </dgm:pt>
    <dgm:pt modelId="{2CE9C4AF-9E68-4614-8423-D11E68293459}" type="pres">
      <dgm:prSet presAssocID="{05BC76FB-70C5-421F-9719-39E55CDA717D}" presName="parTxOnly" presStyleLbl="node1" presStyleIdx="5" presStyleCnt="7">
        <dgm:presLayoutVars>
          <dgm:chMax val="0"/>
          <dgm:chPref val="0"/>
          <dgm:bulletEnabled val="1"/>
        </dgm:presLayoutVars>
      </dgm:prSet>
      <dgm:spPr/>
    </dgm:pt>
    <dgm:pt modelId="{4C4841DC-242B-4070-BC55-9F06D6E0F4E8}" type="pres">
      <dgm:prSet presAssocID="{01625A6B-301E-4445-B7AD-F01925BC74E0}" presName="parTxOnlySpace" presStyleCnt="0"/>
      <dgm:spPr/>
    </dgm:pt>
    <dgm:pt modelId="{6DF03647-286B-424A-ACAF-20AA908200BB}" type="pres">
      <dgm:prSet presAssocID="{0AFA27CE-0BB8-4D81-B9C9-9161B8987916}" presName="parTxOnly" presStyleLbl="node1" presStyleIdx="6" presStyleCnt="7">
        <dgm:presLayoutVars>
          <dgm:chMax val="0"/>
          <dgm:chPref val="0"/>
          <dgm:bulletEnabled val="1"/>
        </dgm:presLayoutVars>
      </dgm:prSet>
      <dgm:spPr/>
    </dgm:pt>
  </dgm:ptLst>
  <dgm:cxnLst>
    <dgm:cxn modelId="{08817B02-2CE3-4153-8EBC-0298DDF3B088}" srcId="{E726B5DE-464E-40F2-8CCA-DC3A58D18061}" destId="{0AFA27CE-0BB8-4D81-B9C9-9161B8987916}" srcOrd="6" destOrd="0" parTransId="{1180D495-2144-4F5E-A3C7-5CFCBE908775}" sibTransId="{444B4DC7-73FC-4E7B-A520-8490DC84A20E}"/>
    <dgm:cxn modelId="{95B7A105-F969-4046-9FCB-915BC220354C}" srcId="{E726B5DE-464E-40F2-8CCA-DC3A58D18061}" destId="{05BC76FB-70C5-421F-9719-39E55CDA717D}" srcOrd="5" destOrd="0" parTransId="{37CB71D2-036D-4395-8CC6-DA58DD511CC9}" sibTransId="{01625A6B-301E-4445-B7AD-F01925BC74E0}"/>
    <dgm:cxn modelId="{A316221B-6015-4CF9-BD0A-8B6C2FD0E545}" type="presOf" srcId="{E726B5DE-464E-40F2-8CCA-DC3A58D18061}" destId="{05FE0E19-2438-44EE-A253-0D57F603A9EE}" srcOrd="0" destOrd="0" presId="urn:microsoft.com/office/officeart/2005/8/layout/chevron1"/>
    <dgm:cxn modelId="{A6B8432D-F881-43A8-A120-EEC202C2B8CE}" srcId="{E726B5DE-464E-40F2-8CCA-DC3A58D18061}" destId="{9EBB21B5-46CD-45B5-AAE8-5835EB3C5BCC}" srcOrd="4" destOrd="0" parTransId="{B5107466-CBF5-4182-9566-745629C9B6F2}" sibTransId="{055B7B1F-8E2F-43BC-94D2-3BFEE9B4D900}"/>
    <dgm:cxn modelId="{56E16560-17D1-4C40-8D80-B66F2C39CBE6}" type="presOf" srcId="{7B2DEC43-9987-48B6-ABB8-0DA9E2C4BD5E}" destId="{77ADA9F5-BEAE-41A9-B27F-0648EFDE49FF}" srcOrd="0" destOrd="0" presId="urn:microsoft.com/office/officeart/2005/8/layout/chevron1"/>
    <dgm:cxn modelId="{0F794142-069C-40F3-A511-5ADB12621E95}" srcId="{E726B5DE-464E-40F2-8CCA-DC3A58D18061}" destId="{7B2DEC43-9987-48B6-ABB8-0DA9E2C4BD5E}" srcOrd="1" destOrd="0" parTransId="{B2B8CF69-32D1-4B80-9709-BF15A35C117A}" sibTransId="{2F2EBA79-3164-4C74-B0C0-003011CA39C0}"/>
    <dgm:cxn modelId="{99A5684A-8EDC-411E-950F-76FD77B997C8}" type="presOf" srcId="{9EBB21B5-46CD-45B5-AAE8-5835EB3C5BCC}" destId="{4AB3BE79-A128-4BB6-9CAE-48D08BC9D13D}" srcOrd="0" destOrd="0" presId="urn:microsoft.com/office/officeart/2005/8/layout/chevron1"/>
    <dgm:cxn modelId="{1054494C-AD94-4D3F-ADF5-C3611E340BAA}" srcId="{E726B5DE-464E-40F2-8CCA-DC3A58D18061}" destId="{3721477A-1BB7-4BFE-A6E1-C9DB1D41389E}" srcOrd="2" destOrd="0" parTransId="{328EED17-8B17-4E94-8C00-A40ADE6AF967}" sibTransId="{26940210-6894-419E-B939-1C50786DBECF}"/>
    <dgm:cxn modelId="{44244179-4677-4CB9-9AE5-728BDE20B0E2}" srcId="{E726B5DE-464E-40F2-8CCA-DC3A58D18061}" destId="{2AEDA30B-02A6-4217-9C16-F97CA76C697F}" srcOrd="0" destOrd="0" parTransId="{DF00620D-624E-4A00-9849-61BF10DF5951}" sibTransId="{1E97EFC5-AA58-4FD0-96BA-C227A43346B8}"/>
    <dgm:cxn modelId="{C9054C87-F6AE-4A00-B30A-3C674F4DB17F}" type="presOf" srcId="{3721477A-1BB7-4BFE-A6E1-C9DB1D41389E}" destId="{22A37B52-DED0-45C3-819C-04094DB478A8}" srcOrd="0" destOrd="0" presId="urn:microsoft.com/office/officeart/2005/8/layout/chevron1"/>
    <dgm:cxn modelId="{3294989A-161E-40CA-9871-88A1521DA880}" type="presOf" srcId="{0AFA27CE-0BB8-4D81-B9C9-9161B8987916}" destId="{6DF03647-286B-424A-ACAF-20AA908200BB}" srcOrd="0" destOrd="0" presId="urn:microsoft.com/office/officeart/2005/8/layout/chevron1"/>
    <dgm:cxn modelId="{6EDD179B-5EC9-46E0-948F-BCADDF5FDBE8}" srcId="{E726B5DE-464E-40F2-8CCA-DC3A58D18061}" destId="{FF64AAD8-9DB4-49FD-9A63-75A1796AF90F}" srcOrd="3" destOrd="0" parTransId="{342C8EF6-5C3D-4764-BDA1-BD34CC6C78D0}" sibTransId="{00618B50-285E-413F-A903-39D12370A7EA}"/>
    <dgm:cxn modelId="{CCA623BE-533E-4304-A9E8-28954999F1DF}" type="presOf" srcId="{05BC76FB-70C5-421F-9719-39E55CDA717D}" destId="{2CE9C4AF-9E68-4614-8423-D11E68293459}" srcOrd="0" destOrd="0" presId="urn:microsoft.com/office/officeart/2005/8/layout/chevron1"/>
    <dgm:cxn modelId="{08AFBFC1-B2BF-428F-BFB2-D183418E7522}" type="presOf" srcId="{FF64AAD8-9DB4-49FD-9A63-75A1796AF90F}" destId="{7DB32D42-0BDF-4878-AC6C-A4581F760396}" srcOrd="0" destOrd="0" presId="urn:microsoft.com/office/officeart/2005/8/layout/chevron1"/>
    <dgm:cxn modelId="{DFC9F6F5-AC9C-4DD0-9676-3F561A47F3EB}" type="presOf" srcId="{2AEDA30B-02A6-4217-9C16-F97CA76C697F}" destId="{222FD26E-0369-4BA2-8C64-2060F29A78B3}" srcOrd="0" destOrd="0" presId="urn:microsoft.com/office/officeart/2005/8/layout/chevron1"/>
    <dgm:cxn modelId="{AB38D7C8-D597-4D26-8452-E12BE82485B2}" type="presParOf" srcId="{05FE0E19-2438-44EE-A253-0D57F603A9EE}" destId="{222FD26E-0369-4BA2-8C64-2060F29A78B3}" srcOrd="0" destOrd="0" presId="urn:microsoft.com/office/officeart/2005/8/layout/chevron1"/>
    <dgm:cxn modelId="{8E972D02-AD6B-4B9C-B72D-507FF8C16A2C}" type="presParOf" srcId="{05FE0E19-2438-44EE-A253-0D57F603A9EE}" destId="{3A7254D4-9279-42FF-80D1-E55F4CF54BB7}" srcOrd="1" destOrd="0" presId="urn:microsoft.com/office/officeart/2005/8/layout/chevron1"/>
    <dgm:cxn modelId="{7BC6718C-451E-4788-A605-C46B9FAEEE29}" type="presParOf" srcId="{05FE0E19-2438-44EE-A253-0D57F603A9EE}" destId="{77ADA9F5-BEAE-41A9-B27F-0648EFDE49FF}" srcOrd="2" destOrd="0" presId="urn:microsoft.com/office/officeart/2005/8/layout/chevron1"/>
    <dgm:cxn modelId="{133AA2E0-769A-4337-8BB9-D234D049FEDB}" type="presParOf" srcId="{05FE0E19-2438-44EE-A253-0D57F603A9EE}" destId="{41D7A392-FDE0-4157-88FA-393E83AB5CC6}" srcOrd="3" destOrd="0" presId="urn:microsoft.com/office/officeart/2005/8/layout/chevron1"/>
    <dgm:cxn modelId="{238ED767-DFB2-49E6-883F-2E7A4C02675C}" type="presParOf" srcId="{05FE0E19-2438-44EE-A253-0D57F603A9EE}" destId="{22A37B52-DED0-45C3-819C-04094DB478A8}" srcOrd="4" destOrd="0" presId="urn:microsoft.com/office/officeart/2005/8/layout/chevron1"/>
    <dgm:cxn modelId="{573A7790-5C4D-4696-B244-B49E6C1583D2}" type="presParOf" srcId="{05FE0E19-2438-44EE-A253-0D57F603A9EE}" destId="{641768D0-DED1-4A1E-8CD0-7E607F5747DA}" srcOrd="5" destOrd="0" presId="urn:microsoft.com/office/officeart/2005/8/layout/chevron1"/>
    <dgm:cxn modelId="{99701511-2CD3-4E3F-A191-A3D7157745F5}" type="presParOf" srcId="{05FE0E19-2438-44EE-A253-0D57F603A9EE}" destId="{7DB32D42-0BDF-4878-AC6C-A4581F760396}" srcOrd="6" destOrd="0" presId="urn:microsoft.com/office/officeart/2005/8/layout/chevron1"/>
    <dgm:cxn modelId="{0DC6711A-5388-4A91-B4D0-FA24E103D8BA}" type="presParOf" srcId="{05FE0E19-2438-44EE-A253-0D57F603A9EE}" destId="{81744319-05A8-4A86-8107-EC3FD5D806BD}" srcOrd="7" destOrd="0" presId="urn:microsoft.com/office/officeart/2005/8/layout/chevron1"/>
    <dgm:cxn modelId="{82F6AE6E-96A7-43DC-910A-67DA20142944}" type="presParOf" srcId="{05FE0E19-2438-44EE-A253-0D57F603A9EE}" destId="{4AB3BE79-A128-4BB6-9CAE-48D08BC9D13D}" srcOrd="8" destOrd="0" presId="urn:microsoft.com/office/officeart/2005/8/layout/chevron1"/>
    <dgm:cxn modelId="{378D85B9-3718-4B9F-BBEF-5E7CFC207A28}" type="presParOf" srcId="{05FE0E19-2438-44EE-A253-0D57F603A9EE}" destId="{D2FE19FC-FFA3-4155-9197-7629D395DB83}" srcOrd="9" destOrd="0" presId="urn:microsoft.com/office/officeart/2005/8/layout/chevron1"/>
    <dgm:cxn modelId="{3AF523B5-8797-417A-9ED9-4EFDE2A689AF}" type="presParOf" srcId="{05FE0E19-2438-44EE-A253-0D57F603A9EE}" destId="{2CE9C4AF-9E68-4614-8423-D11E68293459}" srcOrd="10" destOrd="0" presId="urn:microsoft.com/office/officeart/2005/8/layout/chevron1"/>
    <dgm:cxn modelId="{B4B76629-4385-4B9E-A7C4-1DA0644BF09D}" type="presParOf" srcId="{05FE0E19-2438-44EE-A253-0D57F603A9EE}" destId="{4C4841DC-242B-4070-BC55-9F06D6E0F4E8}" srcOrd="11" destOrd="0" presId="urn:microsoft.com/office/officeart/2005/8/layout/chevron1"/>
    <dgm:cxn modelId="{EFBDEA09-D11F-44F8-9FE6-3F79322C7752}" type="presParOf" srcId="{05FE0E19-2438-44EE-A253-0D57F603A9EE}" destId="{6DF03647-286B-424A-ACAF-20AA908200BB}" srcOrd="12"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F5FD3E-6747-40F9-822E-0443F9B1FD23}">
      <dsp:nvSpPr>
        <dsp:cNvPr id="0" name=""/>
        <dsp:cNvSpPr/>
      </dsp:nvSpPr>
      <dsp:spPr>
        <a:xfrm>
          <a:off x="2468880" y="0"/>
          <a:ext cx="3703320" cy="1523007"/>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605" tIns="14605" rIns="14605" bIns="14605"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1944 Flood</a:t>
          </a:r>
        </a:p>
        <a:p>
          <a:pPr marL="228600" lvl="1" indent="-228600" algn="l" defTabSz="1022350">
            <a:lnSpc>
              <a:spcPct val="90000"/>
            </a:lnSpc>
            <a:spcBef>
              <a:spcPct val="0"/>
            </a:spcBef>
            <a:spcAft>
              <a:spcPct val="15000"/>
            </a:spcAft>
            <a:buChar char="•"/>
          </a:pPr>
          <a:r>
            <a:rPr lang="en-US" sz="2300" kern="1200" dirty="0"/>
            <a:t>1954 Hurricane</a:t>
          </a:r>
        </a:p>
      </dsp:txBody>
      <dsp:txXfrm>
        <a:off x="2468880" y="190376"/>
        <a:ext cx="3132192" cy="1142255"/>
      </dsp:txXfrm>
    </dsp:sp>
    <dsp:sp modelId="{EE960848-076A-4B70-BF89-E9BF9BF06210}">
      <dsp:nvSpPr>
        <dsp:cNvPr id="0" name=""/>
        <dsp:cNvSpPr/>
      </dsp:nvSpPr>
      <dsp:spPr>
        <a:xfrm>
          <a:off x="0" y="0"/>
          <a:ext cx="2468880" cy="152300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dirty="0"/>
            <a:t>History of Flooding</a:t>
          </a:r>
        </a:p>
      </dsp:txBody>
      <dsp:txXfrm>
        <a:off x="74347" y="74347"/>
        <a:ext cx="2320186" cy="1374313"/>
      </dsp:txXfrm>
    </dsp:sp>
    <dsp:sp modelId="{A1B8B811-00FE-4A41-9797-9D9AB19C4FF7}">
      <dsp:nvSpPr>
        <dsp:cNvPr id="0" name=""/>
        <dsp:cNvSpPr/>
      </dsp:nvSpPr>
      <dsp:spPr>
        <a:xfrm>
          <a:off x="2468880" y="1675308"/>
          <a:ext cx="3703320" cy="1523007"/>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605" tIns="14605" rIns="14605" bIns="14605" numCol="1" spcCol="1270" anchor="t" anchorCtr="0">
          <a:noAutofit/>
        </a:bodyPr>
        <a:lstStyle/>
        <a:p>
          <a:pPr marL="228600" lvl="1" indent="-228600" algn="l" defTabSz="1022350">
            <a:lnSpc>
              <a:spcPct val="90000"/>
            </a:lnSpc>
            <a:spcBef>
              <a:spcPct val="0"/>
            </a:spcBef>
            <a:spcAft>
              <a:spcPct val="15000"/>
            </a:spcAft>
            <a:buChar char="•"/>
          </a:pPr>
          <a:r>
            <a:rPr lang="en-US" sz="2300" kern="1200"/>
            <a:t>Stormwater runoff</a:t>
          </a:r>
        </a:p>
        <a:p>
          <a:pPr marL="228600" lvl="1" indent="-228600" algn="l" defTabSz="1022350">
            <a:lnSpc>
              <a:spcPct val="90000"/>
            </a:lnSpc>
            <a:spcBef>
              <a:spcPct val="0"/>
            </a:spcBef>
            <a:spcAft>
              <a:spcPct val="15000"/>
            </a:spcAft>
            <a:buChar char="•"/>
          </a:pPr>
          <a:r>
            <a:rPr lang="en-US" sz="2300" kern="1200"/>
            <a:t>Sedimentation</a:t>
          </a:r>
          <a:endParaRPr lang="en-US" sz="2300" kern="1200" dirty="0"/>
        </a:p>
        <a:p>
          <a:pPr marL="228600" lvl="1" indent="-228600" algn="l" defTabSz="1022350">
            <a:lnSpc>
              <a:spcPct val="90000"/>
            </a:lnSpc>
            <a:spcBef>
              <a:spcPct val="0"/>
            </a:spcBef>
            <a:spcAft>
              <a:spcPct val="15000"/>
            </a:spcAft>
            <a:buChar char="•"/>
          </a:pPr>
          <a:r>
            <a:rPr lang="en-US" sz="2300" kern="1200"/>
            <a:t>Invasive Species</a:t>
          </a:r>
          <a:endParaRPr lang="en-US" sz="2300" kern="1200" dirty="0"/>
        </a:p>
      </dsp:txBody>
      <dsp:txXfrm>
        <a:off x="2468880" y="1865684"/>
        <a:ext cx="3132192" cy="1142255"/>
      </dsp:txXfrm>
    </dsp:sp>
    <dsp:sp modelId="{1A23B5B8-3969-4EA8-A5EE-2906ED23DAEB}">
      <dsp:nvSpPr>
        <dsp:cNvPr id="0" name=""/>
        <dsp:cNvSpPr/>
      </dsp:nvSpPr>
      <dsp:spPr>
        <a:xfrm>
          <a:off x="0" y="1675308"/>
          <a:ext cx="2468880" cy="152300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dirty="0"/>
            <a:t>Historic Causes of Degradation</a:t>
          </a:r>
        </a:p>
      </dsp:txBody>
      <dsp:txXfrm>
        <a:off x="74347" y="1749655"/>
        <a:ext cx="2320186" cy="1374313"/>
      </dsp:txXfrm>
    </dsp:sp>
    <dsp:sp modelId="{402E6269-2ED4-436E-8C18-7E0112F0FAF7}">
      <dsp:nvSpPr>
        <dsp:cNvPr id="0" name=""/>
        <dsp:cNvSpPr/>
      </dsp:nvSpPr>
      <dsp:spPr>
        <a:xfrm>
          <a:off x="2468880" y="3350617"/>
          <a:ext cx="3703320" cy="1523007"/>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605" tIns="14605" rIns="14605" bIns="14605"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Increased flooding due to rising sea levels</a:t>
          </a:r>
        </a:p>
        <a:p>
          <a:pPr marL="228600" lvl="1" indent="-228600" algn="l" defTabSz="1022350">
            <a:lnSpc>
              <a:spcPct val="90000"/>
            </a:lnSpc>
            <a:spcBef>
              <a:spcPct val="0"/>
            </a:spcBef>
            <a:spcAft>
              <a:spcPct val="15000"/>
            </a:spcAft>
            <a:buChar char="•"/>
          </a:pPr>
          <a:r>
            <a:rPr lang="en-US" sz="2300" kern="1200" dirty="0"/>
            <a:t>Intense coastal storms</a:t>
          </a:r>
        </a:p>
      </dsp:txBody>
      <dsp:txXfrm>
        <a:off x="2468880" y="3540993"/>
        <a:ext cx="3132192" cy="1142255"/>
      </dsp:txXfrm>
    </dsp:sp>
    <dsp:sp modelId="{2A7C1B85-4F25-4521-8923-ADF69A7D6753}">
      <dsp:nvSpPr>
        <dsp:cNvPr id="0" name=""/>
        <dsp:cNvSpPr/>
      </dsp:nvSpPr>
      <dsp:spPr>
        <a:xfrm>
          <a:off x="0" y="3350617"/>
          <a:ext cx="2468880" cy="152300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dirty="0"/>
            <a:t>Future Climate Change Impacts &amp; Vulnerabilities</a:t>
          </a:r>
        </a:p>
      </dsp:txBody>
      <dsp:txXfrm>
        <a:off x="74347" y="3424964"/>
        <a:ext cx="2320186" cy="137431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2FD26E-0369-4BA2-8C64-2060F29A78B3}">
      <dsp:nvSpPr>
        <dsp:cNvPr id="0" name=""/>
        <dsp:cNvSpPr/>
      </dsp:nvSpPr>
      <dsp:spPr>
        <a:xfrm>
          <a:off x="0" y="0"/>
          <a:ext cx="1904999" cy="700362"/>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18,000 BC:</a:t>
          </a:r>
        </a:p>
        <a:p>
          <a:pPr marL="0" lvl="0" indent="0" algn="ctr" defTabSz="622300">
            <a:lnSpc>
              <a:spcPct val="90000"/>
            </a:lnSpc>
            <a:spcBef>
              <a:spcPct val="0"/>
            </a:spcBef>
            <a:spcAft>
              <a:spcPct val="35000"/>
            </a:spcAft>
            <a:buNone/>
          </a:pPr>
          <a:r>
            <a:rPr lang="en-US" sz="1400" kern="1200" dirty="0"/>
            <a:t>Pleistocene Epoch</a:t>
          </a:r>
        </a:p>
      </dsp:txBody>
      <dsp:txXfrm>
        <a:off x="350181" y="0"/>
        <a:ext cx="1204637" cy="700362"/>
      </dsp:txXfrm>
    </dsp:sp>
    <dsp:sp modelId="{77ADA9F5-BEAE-41A9-B27F-0648EFDE49FF}">
      <dsp:nvSpPr>
        <dsp:cNvPr id="0" name=""/>
        <dsp:cNvSpPr/>
      </dsp:nvSpPr>
      <dsp:spPr>
        <a:xfrm>
          <a:off x="1714500" y="0"/>
          <a:ext cx="1904999" cy="700362"/>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17</a:t>
          </a:r>
          <a:r>
            <a:rPr lang="en-US" sz="1400" kern="1200" baseline="30000" dirty="0"/>
            <a:t>th</a:t>
          </a:r>
          <a:r>
            <a:rPr lang="en-US" sz="1400" kern="1200" dirty="0"/>
            <a:t> Century:</a:t>
          </a:r>
        </a:p>
        <a:p>
          <a:pPr marL="0" lvl="0" indent="0" algn="ctr" defTabSz="622300">
            <a:lnSpc>
              <a:spcPct val="90000"/>
            </a:lnSpc>
            <a:spcBef>
              <a:spcPct val="0"/>
            </a:spcBef>
            <a:spcAft>
              <a:spcPct val="35000"/>
            </a:spcAft>
            <a:buNone/>
          </a:pPr>
          <a:r>
            <a:rPr lang="en-US" sz="1400" kern="1200" dirty="0"/>
            <a:t>Colonialization</a:t>
          </a:r>
        </a:p>
      </dsp:txBody>
      <dsp:txXfrm>
        <a:off x="2064681" y="0"/>
        <a:ext cx="1204637" cy="700362"/>
      </dsp:txXfrm>
    </dsp:sp>
    <dsp:sp modelId="{22A37B52-DED0-45C3-819C-04094DB478A8}">
      <dsp:nvSpPr>
        <dsp:cNvPr id="0" name=""/>
        <dsp:cNvSpPr/>
      </dsp:nvSpPr>
      <dsp:spPr>
        <a:xfrm>
          <a:off x="3429000" y="0"/>
          <a:ext cx="1904999" cy="700362"/>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18</a:t>
          </a:r>
          <a:r>
            <a:rPr lang="en-US" sz="1400" kern="1200" baseline="30000" dirty="0"/>
            <a:t>th</a:t>
          </a:r>
          <a:r>
            <a:rPr lang="en-US" sz="1400" kern="1200" dirty="0"/>
            <a:t> Century:</a:t>
          </a:r>
        </a:p>
        <a:p>
          <a:pPr marL="0" lvl="0" indent="0" algn="ctr" defTabSz="622300">
            <a:lnSpc>
              <a:spcPct val="90000"/>
            </a:lnSpc>
            <a:spcBef>
              <a:spcPct val="0"/>
            </a:spcBef>
            <a:spcAft>
              <a:spcPct val="35000"/>
            </a:spcAft>
            <a:buNone/>
          </a:pPr>
          <a:r>
            <a:rPr lang="en-US" sz="1400" kern="1200" dirty="0"/>
            <a:t>Industrial Revolution</a:t>
          </a:r>
        </a:p>
      </dsp:txBody>
      <dsp:txXfrm>
        <a:off x="3779181" y="0"/>
        <a:ext cx="1204637" cy="700362"/>
      </dsp:txXfrm>
    </dsp:sp>
    <dsp:sp modelId="{7DB32D42-0BDF-4878-AC6C-A4581F760396}">
      <dsp:nvSpPr>
        <dsp:cNvPr id="0" name=""/>
        <dsp:cNvSpPr/>
      </dsp:nvSpPr>
      <dsp:spPr>
        <a:xfrm>
          <a:off x="5143500" y="0"/>
          <a:ext cx="1904999" cy="700362"/>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1900 – 1950:</a:t>
          </a:r>
        </a:p>
        <a:p>
          <a:pPr marL="0" lvl="0" indent="0" algn="ctr" defTabSz="622300">
            <a:lnSpc>
              <a:spcPct val="90000"/>
            </a:lnSpc>
            <a:spcBef>
              <a:spcPct val="0"/>
            </a:spcBef>
            <a:spcAft>
              <a:spcPct val="35000"/>
            </a:spcAft>
            <a:buNone/>
          </a:pPr>
          <a:r>
            <a:rPr lang="en-US" sz="1400" kern="1200" dirty="0"/>
            <a:t>Post World </a:t>
          </a:r>
          <a:br>
            <a:rPr lang="en-US" sz="1400" kern="1200" dirty="0"/>
          </a:br>
          <a:r>
            <a:rPr lang="en-US" sz="1400" kern="1200" dirty="0"/>
            <a:t>War I</a:t>
          </a:r>
        </a:p>
      </dsp:txBody>
      <dsp:txXfrm>
        <a:off x="5493681" y="0"/>
        <a:ext cx="1204637" cy="700362"/>
      </dsp:txXfrm>
    </dsp:sp>
    <dsp:sp modelId="{4AB3BE79-A128-4BB6-9CAE-48D08BC9D13D}">
      <dsp:nvSpPr>
        <dsp:cNvPr id="0" name=""/>
        <dsp:cNvSpPr/>
      </dsp:nvSpPr>
      <dsp:spPr>
        <a:xfrm>
          <a:off x="6858000" y="0"/>
          <a:ext cx="1904999" cy="700362"/>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1950 – 2000:</a:t>
          </a:r>
        </a:p>
        <a:p>
          <a:pPr marL="0" lvl="0" indent="0" algn="ctr" defTabSz="622300">
            <a:lnSpc>
              <a:spcPct val="90000"/>
            </a:lnSpc>
            <a:spcBef>
              <a:spcPct val="0"/>
            </a:spcBef>
            <a:spcAft>
              <a:spcPct val="35000"/>
            </a:spcAft>
            <a:buNone/>
          </a:pPr>
          <a:r>
            <a:rPr lang="en-US" sz="1400" kern="1200" dirty="0"/>
            <a:t>Post World </a:t>
          </a:r>
          <a:br>
            <a:rPr lang="en-US" sz="1400" kern="1200" dirty="0"/>
          </a:br>
          <a:r>
            <a:rPr lang="en-US" sz="1400" kern="1200" dirty="0"/>
            <a:t>War II</a:t>
          </a:r>
        </a:p>
      </dsp:txBody>
      <dsp:txXfrm>
        <a:off x="7208181" y="0"/>
        <a:ext cx="1204637" cy="700362"/>
      </dsp:txXfrm>
    </dsp:sp>
    <dsp:sp modelId="{2CE9C4AF-9E68-4614-8423-D11E68293459}">
      <dsp:nvSpPr>
        <dsp:cNvPr id="0" name=""/>
        <dsp:cNvSpPr/>
      </dsp:nvSpPr>
      <dsp:spPr>
        <a:xfrm>
          <a:off x="8572500" y="0"/>
          <a:ext cx="1904999" cy="700362"/>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2000s:</a:t>
          </a:r>
        </a:p>
        <a:p>
          <a:pPr marL="0" lvl="0" indent="0" algn="ctr" defTabSz="622300">
            <a:lnSpc>
              <a:spcPct val="90000"/>
            </a:lnSpc>
            <a:spcBef>
              <a:spcPct val="0"/>
            </a:spcBef>
            <a:spcAft>
              <a:spcPct val="35000"/>
            </a:spcAft>
            <a:buNone/>
          </a:pPr>
          <a:r>
            <a:rPr lang="en-US" sz="1400" kern="1200" dirty="0"/>
            <a:t>New </a:t>
          </a:r>
          <a:r>
            <a:rPr lang="en-US" sz="1400" kern="1200" dirty="0" err="1"/>
            <a:t>Millenium</a:t>
          </a:r>
          <a:r>
            <a:rPr lang="en-US" sz="1400" kern="1200" dirty="0"/>
            <a:t> Era</a:t>
          </a:r>
        </a:p>
      </dsp:txBody>
      <dsp:txXfrm>
        <a:off x="8922681" y="0"/>
        <a:ext cx="1204637" cy="700362"/>
      </dsp:txXfrm>
    </dsp:sp>
    <dsp:sp modelId="{6DF03647-286B-424A-ACAF-20AA908200BB}">
      <dsp:nvSpPr>
        <dsp:cNvPr id="0" name=""/>
        <dsp:cNvSpPr/>
      </dsp:nvSpPr>
      <dsp:spPr>
        <a:xfrm>
          <a:off x="10287000" y="0"/>
          <a:ext cx="1904999" cy="700362"/>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2010s and 2020s</a:t>
          </a:r>
        </a:p>
        <a:p>
          <a:pPr marL="0" lvl="0" indent="0" algn="ctr" defTabSz="622300">
            <a:lnSpc>
              <a:spcPct val="90000"/>
            </a:lnSpc>
            <a:spcBef>
              <a:spcPct val="0"/>
            </a:spcBef>
            <a:spcAft>
              <a:spcPct val="35000"/>
            </a:spcAft>
            <a:buNone/>
          </a:pPr>
          <a:r>
            <a:rPr lang="en-US" sz="1400" kern="1200" dirty="0"/>
            <a:t>Present Day</a:t>
          </a:r>
        </a:p>
      </dsp:txBody>
      <dsp:txXfrm>
        <a:off x="10637181" y="0"/>
        <a:ext cx="1204637" cy="70036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2FD26E-0369-4BA2-8C64-2060F29A78B3}">
      <dsp:nvSpPr>
        <dsp:cNvPr id="0" name=""/>
        <dsp:cNvSpPr/>
      </dsp:nvSpPr>
      <dsp:spPr>
        <a:xfrm>
          <a:off x="0" y="0"/>
          <a:ext cx="1904999" cy="700362"/>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18,000 BC:</a:t>
          </a:r>
        </a:p>
        <a:p>
          <a:pPr marL="0" lvl="0" indent="0" algn="ctr" defTabSz="622300">
            <a:lnSpc>
              <a:spcPct val="90000"/>
            </a:lnSpc>
            <a:spcBef>
              <a:spcPct val="0"/>
            </a:spcBef>
            <a:spcAft>
              <a:spcPct val="35000"/>
            </a:spcAft>
            <a:buNone/>
          </a:pPr>
          <a:r>
            <a:rPr lang="en-US" sz="1400" kern="1200" dirty="0"/>
            <a:t>Pleistocene Epoch</a:t>
          </a:r>
        </a:p>
      </dsp:txBody>
      <dsp:txXfrm>
        <a:off x="350181" y="0"/>
        <a:ext cx="1204637" cy="700362"/>
      </dsp:txXfrm>
    </dsp:sp>
    <dsp:sp modelId="{77ADA9F5-BEAE-41A9-B27F-0648EFDE49FF}">
      <dsp:nvSpPr>
        <dsp:cNvPr id="0" name=""/>
        <dsp:cNvSpPr/>
      </dsp:nvSpPr>
      <dsp:spPr>
        <a:xfrm>
          <a:off x="1714500" y="0"/>
          <a:ext cx="1904999" cy="700362"/>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17</a:t>
          </a:r>
          <a:r>
            <a:rPr lang="en-US" sz="1400" kern="1200" baseline="30000" dirty="0"/>
            <a:t>th</a:t>
          </a:r>
          <a:r>
            <a:rPr lang="en-US" sz="1400" kern="1200" dirty="0"/>
            <a:t> Century</a:t>
          </a:r>
        </a:p>
        <a:p>
          <a:pPr marL="0" lvl="0" indent="0" algn="ctr" defTabSz="622300">
            <a:lnSpc>
              <a:spcPct val="90000"/>
            </a:lnSpc>
            <a:spcBef>
              <a:spcPct val="0"/>
            </a:spcBef>
            <a:spcAft>
              <a:spcPct val="35000"/>
            </a:spcAft>
            <a:buNone/>
          </a:pPr>
          <a:r>
            <a:rPr lang="en-US" sz="1400" kern="1200" dirty="0"/>
            <a:t>Colonialization</a:t>
          </a:r>
        </a:p>
      </dsp:txBody>
      <dsp:txXfrm>
        <a:off x="2064681" y="0"/>
        <a:ext cx="1204637" cy="700362"/>
      </dsp:txXfrm>
    </dsp:sp>
    <dsp:sp modelId="{22A37B52-DED0-45C3-819C-04094DB478A8}">
      <dsp:nvSpPr>
        <dsp:cNvPr id="0" name=""/>
        <dsp:cNvSpPr/>
      </dsp:nvSpPr>
      <dsp:spPr>
        <a:xfrm>
          <a:off x="3429000" y="0"/>
          <a:ext cx="1904999" cy="700362"/>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18</a:t>
          </a:r>
          <a:r>
            <a:rPr lang="en-US" sz="1400" kern="1200" baseline="30000" dirty="0"/>
            <a:t>th</a:t>
          </a:r>
          <a:r>
            <a:rPr lang="en-US" sz="1400" kern="1200" dirty="0"/>
            <a:t> Century:</a:t>
          </a:r>
        </a:p>
        <a:p>
          <a:pPr marL="0" lvl="0" indent="0" algn="ctr" defTabSz="622300">
            <a:lnSpc>
              <a:spcPct val="90000"/>
            </a:lnSpc>
            <a:spcBef>
              <a:spcPct val="0"/>
            </a:spcBef>
            <a:spcAft>
              <a:spcPct val="35000"/>
            </a:spcAft>
            <a:buNone/>
          </a:pPr>
          <a:r>
            <a:rPr lang="en-US" sz="1400" kern="1200" dirty="0"/>
            <a:t>Industrial Revolution</a:t>
          </a:r>
        </a:p>
      </dsp:txBody>
      <dsp:txXfrm>
        <a:off x="3779181" y="0"/>
        <a:ext cx="1204637" cy="700362"/>
      </dsp:txXfrm>
    </dsp:sp>
    <dsp:sp modelId="{7DB32D42-0BDF-4878-AC6C-A4581F760396}">
      <dsp:nvSpPr>
        <dsp:cNvPr id="0" name=""/>
        <dsp:cNvSpPr/>
      </dsp:nvSpPr>
      <dsp:spPr>
        <a:xfrm>
          <a:off x="5143500" y="0"/>
          <a:ext cx="1904999" cy="700362"/>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1900 – 1950:</a:t>
          </a:r>
        </a:p>
        <a:p>
          <a:pPr marL="0" lvl="0" indent="0" algn="ctr" defTabSz="622300">
            <a:lnSpc>
              <a:spcPct val="90000"/>
            </a:lnSpc>
            <a:spcBef>
              <a:spcPct val="0"/>
            </a:spcBef>
            <a:spcAft>
              <a:spcPct val="35000"/>
            </a:spcAft>
            <a:buNone/>
          </a:pPr>
          <a:r>
            <a:rPr lang="en-US" sz="1400" kern="1200" dirty="0"/>
            <a:t>Post World </a:t>
          </a:r>
          <a:br>
            <a:rPr lang="en-US" sz="1400" kern="1200" dirty="0"/>
          </a:br>
          <a:r>
            <a:rPr lang="en-US" sz="1400" kern="1200" dirty="0"/>
            <a:t>War I</a:t>
          </a:r>
        </a:p>
      </dsp:txBody>
      <dsp:txXfrm>
        <a:off x="5493681" y="0"/>
        <a:ext cx="1204637" cy="700362"/>
      </dsp:txXfrm>
    </dsp:sp>
    <dsp:sp modelId="{4AB3BE79-A128-4BB6-9CAE-48D08BC9D13D}">
      <dsp:nvSpPr>
        <dsp:cNvPr id="0" name=""/>
        <dsp:cNvSpPr/>
      </dsp:nvSpPr>
      <dsp:spPr>
        <a:xfrm>
          <a:off x="6858000" y="0"/>
          <a:ext cx="1904999" cy="700362"/>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1950 – 2000:</a:t>
          </a:r>
        </a:p>
        <a:p>
          <a:pPr marL="0" lvl="0" indent="0" algn="ctr" defTabSz="622300">
            <a:lnSpc>
              <a:spcPct val="90000"/>
            </a:lnSpc>
            <a:spcBef>
              <a:spcPct val="0"/>
            </a:spcBef>
            <a:spcAft>
              <a:spcPct val="35000"/>
            </a:spcAft>
            <a:buNone/>
          </a:pPr>
          <a:r>
            <a:rPr lang="en-US" sz="1400" kern="1200" dirty="0"/>
            <a:t>Post World </a:t>
          </a:r>
          <a:br>
            <a:rPr lang="en-US" sz="1400" kern="1200" dirty="0"/>
          </a:br>
          <a:r>
            <a:rPr lang="en-US" sz="1400" kern="1200" dirty="0"/>
            <a:t>War II</a:t>
          </a:r>
        </a:p>
      </dsp:txBody>
      <dsp:txXfrm>
        <a:off x="7208181" y="0"/>
        <a:ext cx="1204637" cy="700362"/>
      </dsp:txXfrm>
    </dsp:sp>
    <dsp:sp modelId="{2CE9C4AF-9E68-4614-8423-D11E68293459}">
      <dsp:nvSpPr>
        <dsp:cNvPr id="0" name=""/>
        <dsp:cNvSpPr/>
      </dsp:nvSpPr>
      <dsp:spPr>
        <a:xfrm>
          <a:off x="8572500" y="0"/>
          <a:ext cx="1904999" cy="700362"/>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2000s:</a:t>
          </a:r>
        </a:p>
        <a:p>
          <a:pPr marL="0" lvl="0" indent="0" algn="ctr" defTabSz="622300">
            <a:lnSpc>
              <a:spcPct val="90000"/>
            </a:lnSpc>
            <a:spcBef>
              <a:spcPct val="0"/>
            </a:spcBef>
            <a:spcAft>
              <a:spcPct val="35000"/>
            </a:spcAft>
            <a:buNone/>
          </a:pPr>
          <a:r>
            <a:rPr lang="en-US" sz="1400" kern="1200" dirty="0"/>
            <a:t>New </a:t>
          </a:r>
          <a:r>
            <a:rPr lang="en-US" sz="1400" kern="1200" dirty="0" err="1"/>
            <a:t>Millenium</a:t>
          </a:r>
          <a:r>
            <a:rPr lang="en-US" sz="1400" kern="1200" dirty="0"/>
            <a:t> Era</a:t>
          </a:r>
        </a:p>
      </dsp:txBody>
      <dsp:txXfrm>
        <a:off x="8922681" y="0"/>
        <a:ext cx="1204637" cy="700362"/>
      </dsp:txXfrm>
    </dsp:sp>
    <dsp:sp modelId="{6DF03647-286B-424A-ACAF-20AA908200BB}">
      <dsp:nvSpPr>
        <dsp:cNvPr id="0" name=""/>
        <dsp:cNvSpPr/>
      </dsp:nvSpPr>
      <dsp:spPr>
        <a:xfrm>
          <a:off x="10287000" y="0"/>
          <a:ext cx="1904999" cy="700362"/>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2010s and 2020s</a:t>
          </a:r>
        </a:p>
        <a:p>
          <a:pPr marL="0" lvl="0" indent="0" algn="ctr" defTabSz="622300">
            <a:lnSpc>
              <a:spcPct val="90000"/>
            </a:lnSpc>
            <a:spcBef>
              <a:spcPct val="0"/>
            </a:spcBef>
            <a:spcAft>
              <a:spcPct val="35000"/>
            </a:spcAft>
            <a:buNone/>
          </a:pPr>
          <a:r>
            <a:rPr lang="en-US" sz="1400" kern="1200" dirty="0"/>
            <a:t>Present Day</a:t>
          </a:r>
        </a:p>
      </dsp:txBody>
      <dsp:txXfrm>
        <a:off x="10637181" y="0"/>
        <a:ext cx="1204637" cy="70036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2FD26E-0369-4BA2-8C64-2060F29A78B3}">
      <dsp:nvSpPr>
        <dsp:cNvPr id="0" name=""/>
        <dsp:cNvSpPr/>
      </dsp:nvSpPr>
      <dsp:spPr>
        <a:xfrm>
          <a:off x="0" y="0"/>
          <a:ext cx="1904999" cy="700362"/>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18,000 BC:</a:t>
          </a:r>
        </a:p>
        <a:p>
          <a:pPr marL="0" lvl="0" indent="0" algn="ctr" defTabSz="622300">
            <a:lnSpc>
              <a:spcPct val="90000"/>
            </a:lnSpc>
            <a:spcBef>
              <a:spcPct val="0"/>
            </a:spcBef>
            <a:spcAft>
              <a:spcPct val="35000"/>
            </a:spcAft>
            <a:buNone/>
          </a:pPr>
          <a:r>
            <a:rPr lang="en-US" sz="1400" kern="1200" dirty="0"/>
            <a:t>Pleistocene Epoch</a:t>
          </a:r>
        </a:p>
      </dsp:txBody>
      <dsp:txXfrm>
        <a:off x="350181" y="0"/>
        <a:ext cx="1204637" cy="700362"/>
      </dsp:txXfrm>
    </dsp:sp>
    <dsp:sp modelId="{77ADA9F5-BEAE-41A9-B27F-0648EFDE49FF}">
      <dsp:nvSpPr>
        <dsp:cNvPr id="0" name=""/>
        <dsp:cNvSpPr/>
      </dsp:nvSpPr>
      <dsp:spPr>
        <a:xfrm>
          <a:off x="1714500" y="0"/>
          <a:ext cx="1904999" cy="700362"/>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17</a:t>
          </a:r>
          <a:r>
            <a:rPr lang="en-US" sz="1400" kern="1200" baseline="30000" dirty="0"/>
            <a:t>th</a:t>
          </a:r>
          <a:r>
            <a:rPr lang="en-US" sz="1400" kern="1200" dirty="0"/>
            <a:t> Century:</a:t>
          </a:r>
        </a:p>
        <a:p>
          <a:pPr marL="0" lvl="0" indent="0" algn="ctr" defTabSz="622300">
            <a:lnSpc>
              <a:spcPct val="90000"/>
            </a:lnSpc>
            <a:spcBef>
              <a:spcPct val="0"/>
            </a:spcBef>
            <a:spcAft>
              <a:spcPct val="35000"/>
            </a:spcAft>
            <a:buNone/>
          </a:pPr>
          <a:r>
            <a:rPr lang="en-US" sz="1400" kern="1200" dirty="0"/>
            <a:t>Colonialization</a:t>
          </a:r>
        </a:p>
      </dsp:txBody>
      <dsp:txXfrm>
        <a:off x="2064681" y="0"/>
        <a:ext cx="1204637" cy="700362"/>
      </dsp:txXfrm>
    </dsp:sp>
    <dsp:sp modelId="{22A37B52-DED0-45C3-819C-04094DB478A8}">
      <dsp:nvSpPr>
        <dsp:cNvPr id="0" name=""/>
        <dsp:cNvSpPr/>
      </dsp:nvSpPr>
      <dsp:spPr>
        <a:xfrm>
          <a:off x="3429000" y="0"/>
          <a:ext cx="1904999" cy="700362"/>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18</a:t>
          </a:r>
          <a:r>
            <a:rPr lang="en-US" sz="1400" kern="1200" baseline="30000" dirty="0"/>
            <a:t>th</a:t>
          </a:r>
          <a:r>
            <a:rPr lang="en-US" sz="1400" kern="1200" dirty="0"/>
            <a:t> Century:</a:t>
          </a:r>
        </a:p>
        <a:p>
          <a:pPr marL="0" lvl="0" indent="0" algn="ctr" defTabSz="622300">
            <a:lnSpc>
              <a:spcPct val="90000"/>
            </a:lnSpc>
            <a:spcBef>
              <a:spcPct val="0"/>
            </a:spcBef>
            <a:spcAft>
              <a:spcPct val="35000"/>
            </a:spcAft>
            <a:buNone/>
          </a:pPr>
          <a:r>
            <a:rPr lang="en-US" sz="1400" kern="1200" dirty="0"/>
            <a:t>Industrial Revolution</a:t>
          </a:r>
        </a:p>
      </dsp:txBody>
      <dsp:txXfrm>
        <a:off x="3779181" y="0"/>
        <a:ext cx="1204637" cy="700362"/>
      </dsp:txXfrm>
    </dsp:sp>
    <dsp:sp modelId="{7DB32D42-0BDF-4878-AC6C-A4581F760396}">
      <dsp:nvSpPr>
        <dsp:cNvPr id="0" name=""/>
        <dsp:cNvSpPr/>
      </dsp:nvSpPr>
      <dsp:spPr>
        <a:xfrm>
          <a:off x="5143500" y="0"/>
          <a:ext cx="1904999" cy="700362"/>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1900 – 1950:</a:t>
          </a:r>
        </a:p>
        <a:p>
          <a:pPr marL="0" lvl="0" indent="0" algn="ctr" defTabSz="622300">
            <a:lnSpc>
              <a:spcPct val="90000"/>
            </a:lnSpc>
            <a:spcBef>
              <a:spcPct val="0"/>
            </a:spcBef>
            <a:spcAft>
              <a:spcPct val="35000"/>
            </a:spcAft>
            <a:buNone/>
          </a:pPr>
          <a:r>
            <a:rPr lang="en-US" sz="1400" kern="1200" dirty="0"/>
            <a:t>Post World </a:t>
          </a:r>
          <a:br>
            <a:rPr lang="en-US" sz="1400" kern="1200" dirty="0"/>
          </a:br>
          <a:r>
            <a:rPr lang="en-US" sz="1400" kern="1200" dirty="0"/>
            <a:t>War I</a:t>
          </a:r>
        </a:p>
      </dsp:txBody>
      <dsp:txXfrm>
        <a:off x="5493681" y="0"/>
        <a:ext cx="1204637" cy="700362"/>
      </dsp:txXfrm>
    </dsp:sp>
    <dsp:sp modelId="{4AB3BE79-A128-4BB6-9CAE-48D08BC9D13D}">
      <dsp:nvSpPr>
        <dsp:cNvPr id="0" name=""/>
        <dsp:cNvSpPr/>
      </dsp:nvSpPr>
      <dsp:spPr>
        <a:xfrm>
          <a:off x="6858000" y="0"/>
          <a:ext cx="1904999" cy="700362"/>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1950 – 2000:</a:t>
          </a:r>
        </a:p>
        <a:p>
          <a:pPr marL="0" lvl="0" indent="0" algn="ctr" defTabSz="622300">
            <a:lnSpc>
              <a:spcPct val="90000"/>
            </a:lnSpc>
            <a:spcBef>
              <a:spcPct val="0"/>
            </a:spcBef>
            <a:spcAft>
              <a:spcPct val="35000"/>
            </a:spcAft>
            <a:buNone/>
          </a:pPr>
          <a:r>
            <a:rPr lang="en-US" sz="1400" kern="1200" dirty="0"/>
            <a:t>Post World </a:t>
          </a:r>
          <a:br>
            <a:rPr lang="en-US" sz="1400" kern="1200" dirty="0"/>
          </a:br>
          <a:r>
            <a:rPr lang="en-US" sz="1400" kern="1200" dirty="0"/>
            <a:t>War II</a:t>
          </a:r>
        </a:p>
      </dsp:txBody>
      <dsp:txXfrm>
        <a:off x="7208181" y="0"/>
        <a:ext cx="1204637" cy="700362"/>
      </dsp:txXfrm>
    </dsp:sp>
    <dsp:sp modelId="{2CE9C4AF-9E68-4614-8423-D11E68293459}">
      <dsp:nvSpPr>
        <dsp:cNvPr id="0" name=""/>
        <dsp:cNvSpPr/>
      </dsp:nvSpPr>
      <dsp:spPr>
        <a:xfrm>
          <a:off x="8572500" y="0"/>
          <a:ext cx="1904999" cy="700362"/>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2000s:</a:t>
          </a:r>
        </a:p>
        <a:p>
          <a:pPr marL="0" lvl="0" indent="0" algn="ctr" defTabSz="622300">
            <a:lnSpc>
              <a:spcPct val="90000"/>
            </a:lnSpc>
            <a:spcBef>
              <a:spcPct val="0"/>
            </a:spcBef>
            <a:spcAft>
              <a:spcPct val="35000"/>
            </a:spcAft>
            <a:buNone/>
          </a:pPr>
          <a:r>
            <a:rPr lang="en-US" sz="1400" kern="1200" dirty="0"/>
            <a:t>New </a:t>
          </a:r>
          <a:r>
            <a:rPr lang="en-US" sz="1400" kern="1200" dirty="0" err="1"/>
            <a:t>Millenium</a:t>
          </a:r>
          <a:r>
            <a:rPr lang="en-US" sz="1400" kern="1200" dirty="0"/>
            <a:t> Era</a:t>
          </a:r>
        </a:p>
      </dsp:txBody>
      <dsp:txXfrm>
        <a:off x="8922681" y="0"/>
        <a:ext cx="1204637" cy="700362"/>
      </dsp:txXfrm>
    </dsp:sp>
    <dsp:sp modelId="{6DF03647-286B-424A-ACAF-20AA908200BB}">
      <dsp:nvSpPr>
        <dsp:cNvPr id="0" name=""/>
        <dsp:cNvSpPr/>
      </dsp:nvSpPr>
      <dsp:spPr>
        <a:xfrm>
          <a:off x="10287000" y="0"/>
          <a:ext cx="1904999" cy="700362"/>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Present Day</a:t>
          </a:r>
        </a:p>
      </dsp:txBody>
      <dsp:txXfrm>
        <a:off x="10637181" y="0"/>
        <a:ext cx="1204637" cy="7003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4C89B3-7B42-47FD-9943-701CAF3E82CF}">
      <dsp:nvSpPr>
        <dsp:cNvPr id="0" name=""/>
        <dsp:cNvSpPr/>
      </dsp:nvSpPr>
      <dsp:spPr>
        <a:xfrm>
          <a:off x="0" y="0"/>
          <a:ext cx="6172199" cy="48736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3144" tIns="263144" rIns="263144" bIns="263144" numCol="1" spcCol="1270" anchor="ctr" anchorCtr="0">
          <a:noAutofit/>
        </a:bodyPr>
        <a:lstStyle/>
        <a:p>
          <a:pPr marL="0" lvl="0" indent="0" algn="ctr" defTabSz="1644650">
            <a:lnSpc>
              <a:spcPct val="90000"/>
            </a:lnSpc>
            <a:spcBef>
              <a:spcPct val="0"/>
            </a:spcBef>
            <a:spcAft>
              <a:spcPct val="35000"/>
            </a:spcAft>
            <a:buNone/>
          </a:pPr>
          <a:r>
            <a:rPr lang="en-US" sz="3700" kern="1200" dirty="0"/>
            <a:t>Goals: E</a:t>
          </a:r>
          <a:r>
            <a:rPr lang="en-US" sz="3700" b="0" i="0" kern="1200" dirty="0"/>
            <a:t>nhance stormwater mitigation, flood storage, and ecological functions and values</a:t>
          </a:r>
          <a:endParaRPr lang="en-US" sz="3700" kern="1200" dirty="0"/>
        </a:p>
      </dsp:txBody>
      <dsp:txXfrm>
        <a:off x="0" y="0"/>
        <a:ext cx="6172199" cy="2631757"/>
      </dsp:txXfrm>
    </dsp:sp>
    <dsp:sp modelId="{A6B9AF51-7C06-438A-9264-6BCA087B6226}">
      <dsp:nvSpPr>
        <dsp:cNvPr id="0" name=""/>
        <dsp:cNvSpPr/>
      </dsp:nvSpPr>
      <dsp:spPr>
        <a:xfrm>
          <a:off x="753" y="2534284"/>
          <a:ext cx="1234138" cy="224186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US" sz="1500" b="0" i="0" kern="1200"/>
            <a:t>increase the size of the pond basin</a:t>
          </a:r>
          <a:endParaRPr lang="en-US" sz="1500" kern="1200"/>
        </a:p>
      </dsp:txBody>
      <dsp:txXfrm>
        <a:off x="753" y="2534284"/>
        <a:ext cx="1234138" cy="2241867"/>
      </dsp:txXfrm>
    </dsp:sp>
    <dsp:sp modelId="{117EA760-4A9D-4F8A-AD23-D33792943008}">
      <dsp:nvSpPr>
        <dsp:cNvPr id="0" name=""/>
        <dsp:cNvSpPr/>
      </dsp:nvSpPr>
      <dsp:spPr>
        <a:xfrm>
          <a:off x="1234892" y="2534284"/>
          <a:ext cx="1234138" cy="224186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US" sz="1500" b="0" i="0" kern="1200"/>
            <a:t>daylight a portion of the culvert</a:t>
          </a:r>
          <a:endParaRPr lang="en-US" sz="1500" kern="1200"/>
        </a:p>
      </dsp:txBody>
      <dsp:txXfrm>
        <a:off x="1234892" y="2534284"/>
        <a:ext cx="1234138" cy="2241867"/>
      </dsp:txXfrm>
    </dsp:sp>
    <dsp:sp modelId="{EFFF83BF-2D89-4364-B666-66AC52E489FB}">
      <dsp:nvSpPr>
        <dsp:cNvPr id="0" name=""/>
        <dsp:cNvSpPr/>
      </dsp:nvSpPr>
      <dsp:spPr>
        <a:xfrm>
          <a:off x="2469030" y="2534284"/>
          <a:ext cx="1234138" cy="224186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US" sz="1500" b="0" i="0" kern="1200"/>
            <a:t>improve stream flow</a:t>
          </a:r>
          <a:endParaRPr lang="en-US" sz="1500" kern="1200"/>
        </a:p>
      </dsp:txBody>
      <dsp:txXfrm>
        <a:off x="2469030" y="2534284"/>
        <a:ext cx="1234138" cy="2241867"/>
      </dsp:txXfrm>
    </dsp:sp>
    <dsp:sp modelId="{7A514F38-682A-4925-AFC1-741D27996B57}">
      <dsp:nvSpPr>
        <dsp:cNvPr id="0" name=""/>
        <dsp:cNvSpPr/>
      </dsp:nvSpPr>
      <dsp:spPr>
        <a:xfrm>
          <a:off x="3703169" y="2534284"/>
          <a:ext cx="1234138" cy="224186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US" sz="1500" b="0" i="0" kern="1200"/>
            <a:t>create new wetland habitats</a:t>
          </a:r>
          <a:endParaRPr lang="en-US" sz="1500" kern="1200"/>
        </a:p>
      </dsp:txBody>
      <dsp:txXfrm>
        <a:off x="3703169" y="2534284"/>
        <a:ext cx="1234138" cy="2241867"/>
      </dsp:txXfrm>
    </dsp:sp>
    <dsp:sp modelId="{0C341028-0215-4173-B8C0-93BFCB3A3878}">
      <dsp:nvSpPr>
        <dsp:cNvPr id="0" name=""/>
        <dsp:cNvSpPr/>
      </dsp:nvSpPr>
      <dsp:spPr>
        <a:xfrm>
          <a:off x="4937307" y="2534284"/>
          <a:ext cx="1234138" cy="224186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US" sz="1500" b="0" i="0" kern="1200" dirty="0"/>
            <a:t>provide bank stabilization and a vegetated buffer against erosion from pedestrians and storm-events</a:t>
          </a:r>
          <a:endParaRPr lang="en-US" sz="1500" kern="1200" dirty="0"/>
        </a:p>
      </dsp:txBody>
      <dsp:txXfrm>
        <a:off x="4937307" y="2534284"/>
        <a:ext cx="1234138" cy="22418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2FD26E-0369-4BA2-8C64-2060F29A78B3}">
      <dsp:nvSpPr>
        <dsp:cNvPr id="0" name=""/>
        <dsp:cNvSpPr/>
      </dsp:nvSpPr>
      <dsp:spPr>
        <a:xfrm>
          <a:off x="0" y="0"/>
          <a:ext cx="1904999" cy="700362"/>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18,000 BC:</a:t>
          </a:r>
        </a:p>
        <a:p>
          <a:pPr marL="0" lvl="0" indent="0" algn="ctr" defTabSz="622300">
            <a:lnSpc>
              <a:spcPct val="90000"/>
            </a:lnSpc>
            <a:spcBef>
              <a:spcPct val="0"/>
            </a:spcBef>
            <a:spcAft>
              <a:spcPct val="35000"/>
            </a:spcAft>
            <a:buNone/>
          </a:pPr>
          <a:r>
            <a:rPr lang="en-US" sz="1400" kern="1200" dirty="0"/>
            <a:t>Pleistocene Epoch</a:t>
          </a:r>
        </a:p>
      </dsp:txBody>
      <dsp:txXfrm>
        <a:off x="350181" y="0"/>
        <a:ext cx="1204637" cy="700362"/>
      </dsp:txXfrm>
    </dsp:sp>
    <dsp:sp modelId="{77ADA9F5-BEAE-41A9-B27F-0648EFDE49FF}">
      <dsp:nvSpPr>
        <dsp:cNvPr id="0" name=""/>
        <dsp:cNvSpPr/>
      </dsp:nvSpPr>
      <dsp:spPr>
        <a:xfrm>
          <a:off x="1714500" y="0"/>
          <a:ext cx="1904999" cy="700362"/>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17</a:t>
          </a:r>
          <a:r>
            <a:rPr lang="en-US" sz="1400" kern="1200" baseline="30000" dirty="0"/>
            <a:t>th</a:t>
          </a:r>
          <a:r>
            <a:rPr lang="en-US" sz="1400" kern="1200" dirty="0"/>
            <a:t> Century:</a:t>
          </a:r>
        </a:p>
        <a:p>
          <a:pPr marL="0" lvl="0" indent="0" algn="ctr" defTabSz="622300">
            <a:lnSpc>
              <a:spcPct val="90000"/>
            </a:lnSpc>
            <a:spcBef>
              <a:spcPct val="0"/>
            </a:spcBef>
            <a:spcAft>
              <a:spcPct val="35000"/>
            </a:spcAft>
            <a:buNone/>
          </a:pPr>
          <a:r>
            <a:rPr lang="en-US" sz="1400" kern="1200" dirty="0"/>
            <a:t>Colonialization</a:t>
          </a:r>
        </a:p>
      </dsp:txBody>
      <dsp:txXfrm>
        <a:off x="2064681" y="0"/>
        <a:ext cx="1204637" cy="700362"/>
      </dsp:txXfrm>
    </dsp:sp>
    <dsp:sp modelId="{22A37B52-DED0-45C3-819C-04094DB478A8}">
      <dsp:nvSpPr>
        <dsp:cNvPr id="0" name=""/>
        <dsp:cNvSpPr/>
      </dsp:nvSpPr>
      <dsp:spPr>
        <a:xfrm>
          <a:off x="3429000" y="0"/>
          <a:ext cx="1904999" cy="700362"/>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18</a:t>
          </a:r>
          <a:r>
            <a:rPr lang="en-US" sz="1400" kern="1200" baseline="30000" dirty="0"/>
            <a:t>th</a:t>
          </a:r>
          <a:r>
            <a:rPr lang="en-US" sz="1400" kern="1200" dirty="0"/>
            <a:t> Century:</a:t>
          </a:r>
        </a:p>
        <a:p>
          <a:pPr marL="0" lvl="0" indent="0" algn="ctr" defTabSz="622300">
            <a:lnSpc>
              <a:spcPct val="90000"/>
            </a:lnSpc>
            <a:spcBef>
              <a:spcPct val="0"/>
            </a:spcBef>
            <a:spcAft>
              <a:spcPct val="35000"/>
            </a:spcAft>
            <a:buNone/>
          </a:pPr>
          <a:r>
            <a:rPr lang="en-US" sz="1400" kern="1200" dirty="0"/>
            <a:t>Industrial Revolution</a:t>
          </a:r>
        </a:p>
      </dsp:txBody>
      <dsp:txXfrm>
        <a:off x="3779181" y="0"/>
        <a:ext cx="1204637" cy="700362"/>
      </dsp:txXfrm>
    </dsp:sp>
    <dsp:sp modelId="{7DB32D42-0BDF-4878-AC6C-A4581F760396}">
      <dsp:nvSpPr>
        <dsp:cNvPr id="0" name=""/>
        <dsp:cNvSpPr/>
      </dsp:nvSpPr>
      <dsp:spPr>
        <a:xfrm>
          <a:off x="5143500" y="0"/>
          <a:ext cx="1904999" cy="700362"/>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1900 – 1950:</a:t>
          </a:r>
        </a:p>
        <a:p>
          <a:pPr marL="0" lvl="0" indent="0" algn="ctr" defTabSz="622300">
            <a:lnSpc>
              <a:spcPct val="90000"/>
            </a:lnSpc>
            <a:spcBef>
              <a:spcPct val="0"/>
            </a:spcBef>
            <a:spcAft>
              <a:spcPct val="35000"/>
            </a:spcAft>
            <a:buNone/>
          </a:pPr>
          <a:r>
            <a:rPr lang="en-US" sz="1400" kern="1200" dirty="0"/>
            <a:t>Post World </a:t>
          </a:r>
          <a:br>
            <a:rPr lang="en-US" sz="1400" kern="1200" dirty="0"/>
          </a:br>
          <a:r>
            <a:rPr lang="en-US" sz="1400" kern="1200" dirty="0"/>
            <a:t>War I</a:t>
          </a:r>
        </a:p>
      </dsp:txBody>
      <dsp:txXfrm>
        <a:off x="5493681" y="0"/>
        <a:ext cx="1204637" cy="700362"/>
      </dsp:txXfrm>
    </dsp:sp>
    <dsp:sp modelId="{4AB3BE79-A128-4BB6-9CAE-48D08BC9D13D}">
      <dsp:nvSpPr>
        <dsp:cNvPr id="0" name=""/>
        <dsp:cNvSpPr/>
      </dsp:nvSpPr>
      <dsp:spPr>
        <a:xfrm>
          <a:off x="6858000" y="0"/>
          <a:ext cx="1904999" cy="700362"/>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1950 – 2000:</a:t>
          </a:r>
        </a:p>
        <a:p>
          <a:pPr marL="0" lvl="0" indent="0" algn="ctr" defTabSz="622300">
            <a:lnSpc>
              <a:spcPct val="90000"/>
            </a:lnSpc>
            <a:spcBef>
              <a:spcPct val="0"/>
            </a:spcBef>
            <a:spcAft>
              <a:spcPct val="35000"/>
            </a:spcAft>
            <a:buNone/>
          </a:pPr>
          <a:r>
            <a:rPr lang="en-US" sz="1400" kern="1200" dirty="0"/>
            <a:t>Post World </a:t>
          </a:r>
          <a:br>
            <a:rPr lang="en-US" sz="1400" kern="1200" dirty="0"/>
          </a:br>
          <a:r>
            <a:rPr lang="en-US" sz="1400" kern="1200" dirty="0"/>
            <a:t>War II</a:t>
          </a:r>
        </a:p>
      </dsp:txBody>
      <dsp:txXfrm>
        <a:off x="7208181" y="0"/>
        <a:ext cx="1204637" cy="700362"/>
      </dsp:txXfrm>
    </dsp:sp>
    <dsp:sp modelId="{2CE9C4AF-9E68-4614-8423-D11E68293459}">
      <dsp:nvSpPr>
        <dsp:cNvPr id="0" name=""/>
        <dsp:cNvSpPr/>
      </dsp:nvSpPr>
      <dsp:spPr>
        <a:xfrm>
          <a:off x="8572500" y="0"/>
          <a:ext cx="1904999" cy="700362"/>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2000s:</a:t>
          </a:r>
        </a:p>
        <a:p>
          <a:pPr marL="0" lvl="0" indent="0" algn="ctr" defTabSz="622300">
            <a:lnSpc>
              <a:spcPct val="90000"/>
            </a:lnSpc>
            <a:spcBef>
              <a:spcPct val="0"/>
            </a:spcBef>
            <a:spcAft>
              <a:spcPct val="35000"/>
            </a:spcAft>
            <a:buNone/>
          </a:pPr>
          <a:r>
            <a:rPr lang="en-US" sz="1400" kern="1200" dirty="0"/>
            <a:t>New </a:t>
          </a:r>
          <a:r>
            <a:rPr lang="en-US" sz="1400" kern="1200" dirty="0" err="1"/>
            <a:t>Millenium</a:t>
          </a:r>
          <a:r>
            <a:rPr lang="en-US" sz="1400" kern="1200" dirty="0"/>
            <a:t> Era</a:t>
          </a:r>
        </a:p>
      </dsp:txBody>
      <dsp:txXfrm>
        <a:off x="8922681" y="0"/>
        <a:ext cx="1204637" cy="700362"/>
      </dsp:txXfrm>
    </dsp:sp>
    <dsp:sp modelId="{6DF03647-286B-424A-ACAF-20AA908200BB}">
      <dsp:nvSpPr>
        <dsp:cNvPr id="0" name=""/>
        <dsp:cNvSpPr/>
      </dsp:nvSpPr>
      <dsp:spPr>
        <a:xfrm>
          <a:off x="10287000" y="0"/>
          <a:ext cx="1904999" cy="700362"/>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2010s and 2020s</a:t>
          </a:r>
        </a:p>
        <a:p>
          <a:pPr marL="0" lvl="0" indent="0" algn="ctr" defTabSz="622300">
            <a:lnSpc>
              <a:spcPct val="90000"/>
            </a:lnSpc>
            <a:spcBef>
              <a:spcPct val="0"/>
            </a:spcBef>
            <a:spcAft>
              <a:spcPct val="35000"/>
            </a:spcAft>
            <a:buNone/>
          </a:pPr>
          <a:r>
            <a:rPr lang="en-US" sz="1400" kern="1200" dirty="0"/>
            <a:t>Present Day</a:t>
          </a:r>
        </a:p>
      </dsp:txBody>
      <dsp:txXfrm>
        <a:off x="10637181" y="0"/>
        <a:ext cx="1204637" cy="7003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2FD26E-0369-4BA2-8C64-2060F29A78B3}">
      <dsp:nvSpPr>
        <dsp:cNvPr id="0" name=""/>
        <dsp:cNvSpPr/>
      </dsp:nvSpPr>
      <dsp:spPr>
        <a:xfrm>
          <a:off x="0" y="0"/>
          <a:ext cx="1904999" cy="700362"/>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18,000 BC:</a:t>
          </a:r>
        </a:p>
        <a:p>
          <a:pPr marL="0" lvl="0" indent="0" algn="ctr" defTabSz="622300">
            <a:lnSpc>
              <a:spcPct val="90000"/>
            </a:lnSpc>
            <a:spcBef>
              <a:spcPct val="0"/>
            </a:spcBef>
            <a:spcAft>
              <a:spcPct val="35000"/>
            </a:spcAft>
            <a:buNone/>
          </a:pPr>
          <a:r>
            <a:rPr lang="en-US" sz="1400" kern="1200" dirty="0"/>
            <a:t>Pleistocene Epoch</a:t>
          </a:r>
        </a:p>
      </dsp:txBody>
      <dsp:txXfrm>
        <a:off x="350181" y="0"/>
        <a:ext cx="1204637" cy="700362"/>
      </dsp:txXfrm>
    </dsp:sp>
    <dsp:sp modelId="{77ADA9F5-BEAE-41A9-B27F-0648EFDE49FF}">
      <dsp:nvSpPr>
        <dsp:cNvPr id="0" name=""/>
        <dsp:cNvSpPr/>
      </dsp:nvSpPr>
      <dsp:spPr>
        <a:xfrm>
          <a:off x="1714500" y="0"/>
          <a:ext cx="1904999" cy="700362"/>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17</a:t>
          </a:r>
          <a:r>
            <a:rPr lang="en-US" sz="1400" kern="1200" baseline="30000" dirty="0"/>
            <a:t>th</a:t>
          </a:r>
          <a:r>
            <a:rPr lang="en-US" sz="1400" kern="1200" dirty="0"/>
            <a:t> Century</a:t>
          </a:r>
        </a:p>
        <a:p>
          <a:pPr marL="0" lvl="0" indent="0" algn="ctr" defTabSz="622300">
            <a:lnSpc>
              <a:spcPct val="90000"/>
            </a:lnSpc>
            <a:spcBef>
              <a:spcPct val="0"/>
            </a:spcBef>
            <a:spcAft>
              <a:spcPct val="35000"/>
            </a:spcAft>
            <a:buNone/>
          </a:pPr>
          <a:r>
            <a:rPr lang="en-US" sz="1400" kern="1200" dirty="0"/>
            <a:t>Colonialization</a:t>
          </a:r>
        </a:p>
      </dsp:txBody>
      <dsp:txXfrm>
        <a:off x="2064681" y="0"/>
        <a:ext cx="1204637" cy="700362"/>
      </dsp:txXfrm>
    </dsp:sp>
    <dsp:sp modelId="{22A37B52-DED0-45C3-819C-04094DB478A8}">
      <dsp:nvSpPr>
        <dsp:cNvPr id="0" name=""/>
        <dsp:cNvSpPr/>
      </dsp:nvSpPr>
      <dsp:spPr>
        <a:xfrm>
          <a:off x="3429000" y="0"/>
          <a:ext cx="1904999" cy="700362"/>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18</a:t>
          </a:r>
          <a:r>
            <a:rPr lang="en-US" sz="1400" kern="1200" baseline="30000" dirty="0"/>
            <a:t>th</a:t>
          </a:r>
          <a:r>
            <a:rPr lang="en-US" sz="1400" kern="1200" dirty="0"/>
            <a:t> Century:</a:t>
          </a:r>
        </a:p>
        <a:p>
          <a:pPr marL="0" lvl="0" indent="0" algn="ctr" defTabSz="622300">
            <a:lnSpc>
              <a:spcPct val="90000"/>
            </a:lnSpc>
            <a:spcBef>
              <a:spcPct val="0"/>
            </a:spcBef>
            <a:spcAft>
              <a:spcPct val="35000"/>
            </a:spcAft>
            <a:buNone/>
          </a:pPr>
          <a:r>
            <a:rPr lang="en-US" sz="1400" kern="1200" dirty="0"/>
            <a:t>Industrial Revolution</a:t>
          </a:r>
        </a:p>
      </dsp:txBody>
      <dsp:txXfrm>
        <a:off x="3779181" y="0"/>
        <a:ext cx="1204637" cy="700362"/>
      </dsp:txXfrm>
    </dsp:sp>
    <dsp:sp modelId="{7DB32D42-0BDF-4878-AC6C-A4581F760396}">
      <dsp:nvSpPr>
        <dsp:cNvPr id="0" name=""/>
        <dsp:cNvSpPr/>
      </dsp:nvSpPr>
      <dsp:spPr>
        <a:xfrm>
          <a:off x="5143500" y="0"/>
          <a:ext cx="1904999" cy="700362"/>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1900 – 1950:</a:t>
          </a:r>
        </a:p>
        <a:p>
          <a:pPr marL="0" lvl="0" indent="0" algn="ctr" defTabSz="622300">
            <a:lnSpc>
              <a:spcPct val="90000"/>
            </a:lnSpc>
            <a:spcBef>
              <a:spcPct val="0"/>
            </a:spcBef>
            <a:spcAft>
              <a:spcPct val="35000"/>
            </a:spcAft>
            <a:buNone/>
          </a:pPr>
          <a:r>
            <a:rPr lang="en-US" sz="1400" kern="1200" dirty="0"/>
            <a:t>Post World </a:t>
          </a:r>
          <a:br>
            <a:rPr lang="en-US" sz="1400" kern="1200" dirty="0"/>
          </a:br>
          <a:r>
            <a:rPr lang="en-US" sz="1400" kern="1200" dirty="0"/>
            <a:t>War I</a:t>
          </a:r>
        </a:p>
      </dsp:txBody>
      <dsp:txXfrm>
        <a:off x="5493681" y="0"/>
        <a:ext cx="1204637" cy="700362"/>
      </dsp:txXfrm>
    </dsp:sp>
    <dsp:sp modelId="{4AB3BE79-A128-4BB6-9CAE-48D08BC9D13D}">
      <dsp:nvSpPr>
        <dsp:cNvPr id="0" name=""/>
        <dsp:cNvSpPr/>
      </dsp:nvSpPr>
      <dsp:spPr>
        <a:xfrm>
          <a:off x="6858000" y="0"/>
          <a:ext cx="1904999" cy="700362"/>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1950 – 2000:</a:t>
          </a:r>
        </a:p>
        <a:p>
          <a:pPr marL="0" lvl="0" indent="0" algn="ctr" defTabSz="622300">
            <a:lnSpc>
              <a:spcPct val="90000"/>
            </a:lnSpc>
            <a:spcBef>
              <a:spcPct val="0"/>
            </a:spcBef>
            <a:spcAft>
              <a:spcPct val="35000"/>
            </a:spcAft>
            <a:buNone/>
          </a:pPr>
          <a:r>
            <a:rPr lang="en-US" sz="1400" kern="1200" dirty="0"/>
            <a:t>Post World </a:t>
          </a:r>
          <a:br>
            <a:rPr lang="en-US" sz="1400" kern="1200" dirty="0"/>
          </a:br>
          <a:r>
            <a:rPr lang="en-US" sz="1400" kern="1200" dirty="0"/>
            <a:t>War II</a:t>
          </a:r>
        </a:p>
      </dsp:txBody>
      <dsp:txXfrm>
        <a:off x="7208181" y="0"/>
        <a:ext cx="1204637" cy="700362"/>
      </dsp:txXfrm>
    </dsp:sp>
    <dsp:sp modelId="{2CE9C4AF-9E68-4614-8423-D11E68293459}">
      <dsp:nvSpPr>
        <dsp:cNvPr id="0" name=""/>
        <dsp:cNvSpPr/>
      </dsp:nvSpPr>
      <dsp:spPr>
        <a:xfrm>
          <a:off x="8572500" y="0"/>
          <a:ext cx="1904999" cy="700362"/>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2000s:</a:t>
          </a:r>
        </a:p>
        <a:p>
          <a:pPr marL="0" lvl="0" indent="0" algn="ctr" defTabSz="622300">
            <a:lnSpc>
              <a:spcPct val="90000"/>
            </a:lnSpc>
            <a:spcBef>
              <a:spcPct val="0"/>
            </a:spcBef>
            <a:spcAft>
              <a:spcPct val="35000"/>
            </a:spcAft>
            <a:buNone/>
          </a:pPr>
          <a:r>
            <a:rPr lang="en-US" sz="1400" kern="1200" dirty="0"/>
            <a:t>New </a:t>
          </a:r>
          <a:r>
            <a:rPr lang="en-US" sz="1400" kern="1200" dirty="0" err="1"/>
            <a:t>Millenium</a:t>
          </a:r>
          <a:r>
            <a:rPr lang="en-US" sz="1400" kern="1200" dirty="0"/>
            <a:t> Era</a:t>
          </a:r>
        </a:p>
      </dsp:txBody>
      <dsp:txXfrm>
        <a:off x="8922681" y="0"/>
        <a:ext cx="1204637" cy="700362"/>
      </dsp:txXfrm>
    </dsp:sp>
    <dsp:sp modelId="{6DF03647-286B-424A-ACAF-20AA908200BB}">
      <dsp:nvSpPr>
        <dsp:cNvPr id="0" name=""/>
        <dsp:cNvSpPr/>
      </dsp:nvSpPr>
      <dsp:spPr>
        <a:xfrm>
          <a:off x="10287000" y="0"/>
          <a:ext cx="1904999" cy="700362"/>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2010s and 2020s</a:t>
          </a:r>
        </a:p>
        <a:p>
          <a:pPr marL="0" lvl="0" indent="0" algn="ctr" defTabSz="622300">
            <a:lnSpc>
              <a:spcPct val="90000"/>
            </a:lnSpc>
            <a:spcBef>
              <a:spcPct val="0"/>
            </a:spcBef>
            <a:spcAft>
              <a:spcPct val="35000"/>
            </a:spcAft>
            <a:buNone/>
          </a:pPr>
          <a:r>
            <a:rPr lang="en-US" sz="1400" kern="1200" dirty="0"/>
            <a:t>Present Day</a:t>
          </a:r>
        </a:p>
      </dsp:txBody>
      <dsp:txXfrm>
        <a:off x="10637181" y="0"/>
        <a:ext cx="1204637" cy="7003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2FD26E-0369-4BA2-8C64-2060F29A78B3}">
      <dsp:nvSpPr>
        <dsp:cNvPr id="0" name=""/>
        <dsp:cNvSpPr/>
      </dsp:nvSpPr>
      <dsp:spPr>
        <a:xfrm>
          <a:off x="0" y="0"/>
          <a:ext cx="1904999" cy="700362"/>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18,000 BC:</a:t>
          </a:r>
        </a:p>
        <a:p>
          <a:pPr marL="0" lvl="0" indent="0" algn="ctr" defTabSz="622300">
            <a:lnSpc>
              <a:spcPct val="90000"/>
            </a:lnSpc>
            <a:spcBef>
              <a:spcPct val="0"/>
            </a:spcBef>
            <a:spcAft>
              <a:spcPct val="35000"/>
            </a:spcAft>
            <a:buNone/>
          </a:pPr>
          <a:r>
            <a:rPr lang="en-US" sz="1400" kern="1200" dirty="0"/>
            <a:t>Pleistocene Epoch</a:t>
          </a:r>
        </a:p>
      </dsp:txBody>
      <dsp:txXfrm>
        <a:off x="350181" y="0"/>
        <a:ext cx="1204637" cy="700362"/>
      </dsp:txXfrm>
    </dsp:sp>
    <dsp:sp modelId="{77ADA9F5-BEAE-41A9-B27F-0648EFDE49FF}">
      <dsp:nvSpPr>
        <dsp:cNvPr id="0" name=""/>
        <dsp:cNvSpPr/>
      </dsp:nvSpPr>
      <dsp:spPr>
        <a:xfrm>
          <a:off x="1714500" y="0"/>
          <a:ext cx="1904999" cy="700362"/>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17</a:t>
          </a:r>
          <a:r>
            <a:rPr lang="en-US" sz="1400" kern="1200" baseline="30000" dirty="0"/>
            <a:t>th</a:t>
          </a:r>
          <a:r>
            <a:rPr lang="en-US" sz="1400" kern="1200" dirty="0"/>
            <a:t> Century</a:t>
          </a:r>
        </a:p>
        <a:p>
          <a:pPr marL="0" lvl="0" indent="0" algn="ctr" defTabSz="622300">
            <a:lnSpc>
              <a:spcPct val="90000"/>
            </a:lnSpc>
            <a:spcBef>
              <a:spcPct val="0"/>
            </a:spcBef>
            <a:spcAft>
              <a:spcPct val="35000"/>
            </a:spcAft>
            <a:buNone/>
          </a:pPr>
          <a:r>
            <a:rPr lang="en-US" sz="1400" kern="1200" dirty="0"/>
            <a:t>Colonialization</a:t>
          </a:r>
        </a:p>
      </dsp:txBody>
      <dsp:txXfrm>
        <a:off x="2064681" y="0"/>
        <a:ext cx="1204637" cy="700362"/>
      </dsp:txXfrm>
    </dsp:sp>
    <dsp:sp modelId="{22A37B52-DED0-45C3-819C-04094DB478A8}">
      <dsp:nvSpPr>
        <dsp:cNvPr id="0" name=""/>
        <dsp:cNvSpPr/>
      </dsp:nvSpPr>
      <dsp:spPr>
        <a:xfrm>
          <a:off x="3429000" y="0"/>
          <a:ext cx="1904999" cy="700362"/>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18</a:t>
          </a:r>
          <a:r>
            <a:rPr lang="en-US" sz="1400" kern="1200" baseline="30000" dirty="0"/>
            <a:t>th</a:t>
          </a:r>
          <a:r>
            <a:rPr lang="en-US" sz="1400" kern="1200" dirty="0"/>
            <a:t> Century:</a:t>
          </a:r>
        </a:p>
        <a:p>
          <a:pPr marL="0" lvl="0" indent="0" algn="ctr" defTabSz="622300">
            <a:lnSpc>
              <a:spcPct val="90000"/>
            </a:lnSpc>
            <a:spcBef>
              <a:spcPct val="0"/>
            </a:spcBef>
            <a:spcAft>
              <a:spcPct val="35000"/>
            </a:spcAft>
            <a:buNone/>
          </a:pPr>
          <a:r>
            <a:rPr lang="en-US" sz="1400" kern="1200" dirty="0"/>
            <a:t>Industrial Revolution</a:t>
          </a:r>
        </a:p>
      </dsp:txBody>
      <dsp:txXfrm>
        <a:off x="3779181" y="0"/>
        <a:ext cx="1204637" cy="700362"/>
      </dsp:txXfrm>
    </dsp:sp>
    <dsp:sp modelId="{7DB32D42-0BDF-4878-AC6C-A4581F760396}">
      <dsp:nvSpPr>
        <dsp:cNvPr id="0" name=""/>
        <dsp:cNvSpPr/>
      </dsp:nvSpPr>
      <dsp:spPr>
        <a:xfrm>
          <a:off x="5143500" y="0"/>
          <a:ext cx="1904999" cy="700362"/>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1900 – 1950:</a:t>
          </a:r>
        </a:p>
        <a:p>
          <a:pPr marL="0" lvl="0" indent="0" algn="ctr" defTabSz="622300">
            <a:lnSpc>
              <a:spcPct val="90000"/>
            </a:lnSpc>
            <a:spcBef>
              <a:spcPct val="0"/>
            </a:spcBef>
            <a:spcAft>
              <a:spcPct val="35000"/>
            </a:spcAft>
            <a:buNone/>
          </a:pPr>
          <a:r>
            <a:rPr lang="en-US" sz="1400" kern="1200" dirty="0"/>
            <a:t>Post World </a:t>
          </a:r>
          <a:br>
            <a:rPr lang="en-US" sz="1400" kern="1200" dirty="0"/>
          </a:br>
          <a:r>
            <a:rPr lang="en-US" sz="1400" kern="1200" dirty="0"/>
            <a:t>War I</a:t>
          </a:r>
        </a:p>
      </dsp:txBody>
      <dsp:txXfrm>
        <a:off x="5493681" y="0"/>
        <a:ext cx="1204637" cy="700362"/>
      </dsp:txXfrm>
    </dsp:sp>
    <dsp:sp modelId="{4AB3BE79-A128-4BB6-9CAE-48D08BC9D13D}">
      <dsp:nvSpPr>
        <dsp:cNvPr id="0" name=""/>
        <dsp:cNvSpPr/>
      </dsp:nvSpPr>
      <dsp:spPr>
        <a:xfrm>
          <a:off x="6858000" y="0"/>
          <a:ext cx="1904999" cy="700362"/>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1950 – 2000:</a:t>
          </a:r>
        </a:p>
        <a:p>
          <a:pPr marL="0" lvl="0" indent="0" algn="ctr" defTabSz="622300">
            <a:lnSpc>
              <a:spcPct val="90000"/>
            </a:lnSpc>
            <a:spcBef>
              <a:spcPct val="0"/>
            </a:spcBef>
            <a:spcAft>
              <a:spcPct val="35000"/>
            </a:spcAft>
            <a:buNone/>
          </a:pPr>
          <a:r>
            <a:rPr lang="en-US" sz="1400" kern="1200" dirty="0"/>
            <a:t>Post World </a:t>
          </a:r>
          <a:br>
            <a:rPr lang="en-US" sz="1400" kern="1200" dirty="0"/>
          </a:br>
          <a:r>
            <a:rPr lang="en-US" sz="1400" kern="1200" dirty="0"/>
            <a:t>War II</a:t>
          </a:r>
        </a:p>
      </dsp:txBody>
      <dsp:txXfrm>
        <a:off x="7208181" y="0"/>
        <a:ext cx="1204637" cy="700362"/>
      </dsp:txXfrm>
    </dsp:sp>
    <dsp:sp modelId="{2CE9C4AF-9E68-4614-8423-D11E68293459}">
      <dsp:nvSpPr>
        <dsp:cNvPr id="0" name=""/>
        <dsp:cNvSpPr/>
      </dsp:nvSpPr>
      <dsp:spPr>
        <a:xfrm>
          <a:off x="8572500" y="0"/>
          <a:ext cx="1904999" cy="700362"/>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2000s:</a:t>
          </a:r>
        </a:p>
        <a:p>
          <a:pPr marL="0" lvl="0" indent="0" algn="ctr" defTabSz="622300">
            <a:lnSpc>
              <a:spcPct val="90000"/>
            </a:lnSpc>
            <a:spcBef>
              <a:spcPct val="0"/>
            </a:spcBef>
            <a:spcAft>
              <a:spcPct val="35000"/>
            </a:spcAft>
            <a:buNone/>
          </a:pPr>
          <a:r>
            <a:rPr lang="en-US" sz="1400" kern="1200" dirty="0"/>
            <a:t>New </a:t>
          </a:r>
          <a:r>
            <a:rPr lang="en-US" sz="1400" kern="1200" dirty="0" err="1"/>
            <a:t>Millenium</a:t>
          </a:r>
          <a:r>
            <a:rPr lang="en-US" sz="1400" kern="1200" dirty="0"/>
            <a:t> Era</a:t>
          </a:r>
        </a:p>
      </dsp:txBody>
      <dsp:txXfrm>
        <a:off x="8922681" y="0"/>
        <a:ext cx="1204637" cy="700362"/>
      </dsp:txXfrm>
    </dsp:sp>
    <dsp:sp modelId="{6DF03647-286B-424A-ACAF-20AA908200BB}">
      <dsp:nvSpPr>
        <dsp:cNvPr id="0" name=""/>
        <dsp:cNvSpPr/>
      </dsp:nvSpPr>
      <dsp:spPr>
        <a:xfrm>
          <a:off x="10287000" y="0"/>
          <a:ext cx="1904999" cy="700362"/>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2010s and 2020s</a:t>
          </a:r>
        </a:p>
        <a:p>
          <a:pPr marL="0" lvl="0" indent="0" algn="ctr" defTabSz="622300">
            <a:lnSpc>
              <a:spcPct val="90000"/>
            </a:lnSpc>
            <a:spcBef>
              <a:spcPct val="0"/>
            </a:spcBef>
            <a:spcAft>
              <a:spcPct val="35000"/>
            </a:spcAft>
            <a:buNone/>
          </a:pPr>
          <a:r>
            <a:rPr lang="en-US" sz="1400" kern="1200" dirty="0"/>
            <a:t>Present Day</a:t>
          </a:r>
        </a:p>
      </dsp:txBody>
      <dsp:txXfrm>
        <a:off x="10637181" y="0"/>
        <a:ext cx="1204637" cy="7003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2FD26E-0369-4BA2-8C64-2060F29A78B3}">
      <dsp:nvSpPr>
        <dsp:cNvPr id="0" name=""/>
        <dsp:cNvSpPr/>
      </dsp:nvSpPr>
      <dsp:spPr>
        <a:xfrm>
          <a:off x="0" y="0"/>
          <a:ext cx="1904999" cy="700362"/>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18,000 BC:</a:t>
          </a:r>
        </a:p>
        <a:p>
          <a:pPr marL="0" lvl="0" indent="0" algn="ctr" defTabSz="622300">
            <a:lnSpc>
              <a:spcPct val="90000"/>
            </a:lnSpc>
            <a:spcBef>
              <a:spcPct val="0"/>
            </a:spcBef>
            <a:spcAft>
              <a:spcPct val="35000"/>
            </a:spcAft>
            <a:buNone/>
          </a:pPr>
          <a:r>
            <a:rPr lang="en-US" sz="1400" kern="1200" dirty="0"/>
            <a:t>Pleistocene Epoch</a:t>
          </a:r>
        </a:p>
      </dsp:txBody>
      <dsp:txXfrm>
        <a:off x="350181" y="0"/>
        <a:ext cx="1204637" cy="700362"/>
      </dsp:txXfrm>
    </dsp:sp>
    <dsp:sp modelId="{77ADA9F5-BEAE-41A9-B27F-0648EFDE49FF}">
      <dsp:nvSpPr>
        <dsp:cNvPr id="0" name=""/>
        <dsp:cNvSpPr/>
      </dsp:nvSpPr>
      <dsp:spPr>
        <a:xfrm>
          <a:off x="1714500" y="0"/>
          <a:ext cx="1904999" cy="700362"/>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17</a:t>
          </a:r>
          <a:r>
            <a:rPr lang="en-US" sz="1400" kern="1200" baseline="30000" dirty="0"/>
            <a:t>th</a:t>
          </a:r>
          <a:r>
            <a:rPr lang="en-US" sz="1400" kern="1200" dirty="0"/>
            <a:t> Century</a:t>
          </a:r>
        </a:p>
        <a:p>
          <a:pPr marL="0" lvl="0" indent="0" algn="ctr" defTabSz="622300">
            <a:lnSpc>
              <a:spcPct val="90000"/>
            </a:lnSpc>
            <a:spcBef>
              <a:spcPct val="0"/>
            </a:spcBef>
            <a:spcAft>
              <a:spcPct val="35000"/>
            </a:spcAft>
            <a:buNone/>
          </a:pPr>
          <a:r>
            <a:rPr lang="en-US" sz="1400" kern="1200" dirty="0"/>
            <a:t>Colonialization</a:t>
          </a:r>
        </a:p>
      </dsp:txBody>
      <dsp:txXfrm>
        <a:off x="2064681" y="0"/>
        <a:ext cx="1204637" cy="700362"/>
      </dsp:txXfrm>
    </dsp:sp>
    <dsp:sp modelId="{22A37B52-DED0-45C3-819C-04094DB478A8}">
      <dsp:nvSpPr>
        <dsp:cNvPr id="0" name=""/>
        <dsp:cNvSpPr/>
      </dsp:nvSpPr>
      <dsp:spPr>
        <a:xfrm>
          <a:off x="3429000" y="0"/>
          <a:ext cx="1904999" cy="700362"/>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18</a:t>
          </a:r>
          <a:r>
            <a:rPr lang="en-US" sz="1400" kern="1200" baseline="30000" dirty="0"/>
            <a:t>th</a:t>
          </a:r>
          <a:r>
            <a:rPr lang="en-US" sz="1400" kern="1200" dirty="0"/>
            <a:t> Century:</a:t>
          </a:r>
        </a:p>
        <a:p>
          <a:pPr marL="0" lvl="0" indent="0" algn="ctr" defTabSz="622300">
            <a:lnSpc>
              <a:spcPct val="90000"/>
            </a:lnSpc>
            <a:spcBef>
              <a:spcPct val="0"/>
            </a:spcBef>
            <a:spcAft>
              <a:spcPct val="35000"/>
            </a:spcAft>
            <a:buNone/>
          </a:pPr>
          <a:r>
            <a:rPr lang="en-US" sz="1400" kern="1200" dirty="0"/>
            <a:t>Industrial Revolution</a:t>
          </a:r>
        </a:p>
      </dsp:txBody>
      <dsp:txXfrm>
        <a:off x="3779181" y="0"/>
        <a:ext cx="1204637" cy="700362"/>
      </dsp:txXfrm>
    </dsp:sp>
    <dsp:sp modelId="{7DB32D42-0BDF-4878-AC6C-A4581F760396}">
      <dsp:nvSpPr>
        <dsp:cNvPr id="0" name=""/>
        <dsp:cNvSpPr/>
      </dsp:nvSpPr>
      <dsp:spPr>
        <a:xfrm>
          <a:off x="5143500" y="0"/>
          <a:ext cx="1904999" cy="700362"/>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1900 – 1950:</a:t>
          </a:r>
        </a:p>
        <a:p>
          <a:pPr marL="0" lvl="0" indent="0" algn="ctr" defTabSz="622300">
            <a:lnSpc>
              <a:spcPct val="90000"/>
            </a:lnSpc>
            <a:spcBef>
              <a:spcPct val="0"/>
            </a:spcBef>
            <a:spcAft>
              <a:spcPct val="35000"/>
            </a:spcAft>
            <a:buNone/>
          </a:pPr>
          <a:r>
            <a:rPr lang="en-US" sz="1400" kern="1200" dirty="0"/>
            <a:t>Post World </a:t>
          </a:r>
          <a:br>
            <a:rPr lang="en-US" sz="1400" kern="1200" dirty="0"/>
          </a:br>
          <a:r>
            <a:rPr lang="en-US" sz="1400" kern="1200" dirty="0"/>
            <a:t>War I</a:t>
          </a:r>
        </a:p>
      </dsp:txBody>
      <dsp:txXfrm>
        <a:off x="5493681" y="0"/>
        <a:ext cx="1204637" cy="700362"/>
      </dsp:txXfrm>
    </dsp:sp>
    <dsp:sp modelId="{4AB3BE79-A128-4BB6-9CAE-48D08BC9D13D}">
      <dsp:nvSpPr>
        <dsp:cNvPr id="0" name=""/>
        <dsp:cNvSpPr/>
      </dsp:nvSpPr>
      <dsp:spPr>
        <a:xfrm>
          <a:off x="6858000" y="0"/>
          <a:ext cx="1904999" cy="700362"/>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1950 – 2000:</a:t>
          </a:r>
        </a:p>
        <a:p>
          <a:pPr marL="0" lvl="0" indent="0" algn="ctr" defTabSz="622300">
            <a:lnSpc>
              <a:spcPct val="90000"/>
            </a:lnSpc>
            <a:spcBef>
              <a:spcPct val="0"/>
            </a:spcBef>
            <a:spcAft>
              <a:spcPct val="35000"/>
            </a:spcAft>
            <a:buNone/>
          </a:pPr>
          <a:r>
            <a:rPr lang="en-US" sz="1400" kern="1200" dirty="0"/>
            <a:t>Post World </a:t>
          </a:r>
          <a:br>
            <a:rPr lang="en-US" sz="1400" kern="1200" dirty="0"/>
          </a:br>
          <a:r>
            <a:rPr lang="en-US" sz="1400" kern="1200" dirty="0"/>
            <a:t>War II</a:t>
          </a:r>
        </a:p>
      </dsp:txBody>
      <dsp:txXfrm>
        <a:off x="7208181" y="0"/>
        <a:ext cx="1204637" cy="700362"/>
      </dsp:txXfrm>
    </dsp:sp>
    <dsp:sp modelId="{2CE9C4AF-9E68-4614-8423-D11E68293459}">
      <dsp:nvSpPr>
        <dsp:cNvPr id="0" name=""/>
        <dsp:cNvSpPr/>
      </dsp:nvSpPr>
      <dsp:spPr>
        <a:xfrm>
          <a:off x="8572500" y="0"/>
          <a:ext cx="1904999" cy="700362"/>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2000s:</a:t>
          </a:r>
        </a:p>
        <a:p>
          <a:pPr marL="0" lvl="0" indent="0" algn="ctr" defTabSz="622300">
            <a:lnSpc>
              <a:spcPct val="90000"/>
            </a:lnSpc>
            <a:spcBef>
              <a:spcPct val="0"/>
            </a:spcBef>
            <a:spcAft>
              <a:spcPct val="35000"/>
            </a:spcAft>
            <a:buNone/>
          </a:pPr>
          <a:r>
            <a:rPr lang="en-US" sz="1400" kern="1200" dirty="0"/>
            <a:t>New </a:t>
          </a:r>
          <a:r>
            <a:rPr lang="en-US" sz="1400" kern="1200" dirty="0" err="1"/>
            <a:t>Millenium</a:t>
          </a:r>
          <a:r>
            <a:rPr lang="en-US" sz="1400" kern="1200" dirty="0"/>
            <a:t> Era</a:t>
          </a:r>
        </a:p>
      </dsp:txBody>
      <dsp:txXfrm>
        <a:off x="8922681" y="0"/>
        <a:ext cx="1204637" cy="700362"/>
      </dsp:txXfrm>
    </dsp:sp>
    <dsp:sp modelId="{6DF03647-286B-424A-ACAF-20AA908200BB}">
      <dsp:nvSpPr>
        <dsp:cNvPr id="0" name=""/>
        <dsp:cNvSpPr/>
      </dsp:nvSpPr>
      <dsp:spPr>
        <a:xfrm>
          <a:off x="10287000" y="0"/>
          <a:ext cx="1904999" cy="700362"/>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2010s and 2020s</a:t>
          </a:r>
        </a:p>
        <a:p>
          <a:pPr marL="0" lvl="0" indent="0" algn="ctr" defTabSz="622300">
            <a:lnSpc>
              <a:spcPct val="90000"/>
            </a:lnSpc>
            <a:spcBef>
              <a:spcPct val="0"/>
            </a:spcBef>
            <a:spcAft>
              <a:spcPct val="35000"/>
            </a:spcAft>
            <a:buNone/>
          </a:pPr>
          <a:r>
            <a:rPr lang="en-US" sz="1400" kern="1200" dirty="0"/>
            <a:t>Present Day</a:t>
          </a:r>
        </a:p>
      </dsp:txBody>
      <dsp:txXfrm>
        <a:off x="10637181" y="0"/>
        <a:ext cx="1204637" cy="7003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2FD26E-0369-4BA2-8C64-2060F29A78B3}">
      <dsp:nvSpPr>
        <dsp:cNvPr id="0" name=""/>
        <dsp:cNvSpPr/>
      </dsp:nvSpPr>
      <dsp:spPr>
        <a:xfrm>
          <a:off x="0" y="0"/>
          <a:ext cx="1904999" cy="700362"/>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18,000 BC:</a:t>
          </a:r>
        </a:p>
        <a:p>
          <a:pPr marL="0" lvl="0" indent="0" algn="ctr" defTabSz="622300">
            <a:lnSpc>
              <a:spcPct val="90000"/>
            </a:lnSpc>
            <a:spcBef>
              <a:spcPct val="0"/>
            </a:spcBef>
            <a:spcAft>
              <a:spcPct val="35000"/>
            </a:spcAft>
            <a:buNone/>
          </a:pPr>
          <a:r>
            <a:rPr lang="en-US" sz="1400" kern="1200" dirty="0"/>
            <a:t>Pleistocene Epoch</a:t>
          </a:r>
        </a:p>
      </dsp:txBody>
      <dsp:txXfrm>
        <a:off x="350181" y="0"/>
        <a:ext cx="1204637" cy="700362"/>
      </dsp:txXfrm>
    </dsp:sp>
    <dsp:sp modelId="{77ADA9F5-BEAE-41A9-B27F-0648EFDE49FF}">
      <dsp:nvSpPr>
        <dsp:cNvPr id="0" name=""/>
        <dsp:cNvSpPr/>
      </dsp:nvSpPr>
      <dsp:spPr>
        <a:xfrm>
          <a:off x="1714500" y="0"/>
          <a:ext cx="1904999" cy="700362"/>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17</a:t>
          </a:r>
          <a:r>
            <a:rPr lang="en-US" sz="1400" kern="1200" baseline="30000" dirty="0"/>
            <a:t>th</a:t>
          </a:r>
          <a:r>
            <a:rPr lang="en-US" sz="1400" kern="1200" dirty="0"/>
            <a:t> Century:</a:t>
          </a:r>
        </a:p>
        <a:p>
          <a:pPr marL="0" lvl="0" indent="0" algn="ctr" defTabSz="622300">
            <a:lnSpc>
              <a:spcPct val="90000"/>
            </a:lnSpc>
            <a:spcBef>
              <a:spcPct val="0"/>
            </a:spcBef>
            <a:spcAft>
              <a:spcPct val="35000"/>
            </a:spcAft>
            <a:buNone/>
          </a:pPr>
          <a:r>
            <a:rPr lang="en-US" sz="1400" kern="1200" dirty="0"/>
            <a:t>Colonialization</a:t>
          </a:r>
        </a:p>
      </dsp:txBody>
      <dsp:txXfrm>
        <a:off x="2064681" y="0"/>
        <a:ext cx="1204637" cy="700362"/>
      </dsp:txXfrm>
    </dsp:sp>
    <dsp:sp modelId="{22A37B52-DED0-45C3-819C-04094DB478A8}">
      <dsp:nvSpPr>
        <dsp:cNvPr id="0" name=""/>
        <dsp:cNvSpPr/>
      </dsp:nvSpPr>
      <dsp:spPr>
        <a:xfrm>
          <a:off x="3429000" y="0"/>
          <a:ext cx="1904999" cy="700362"/>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18</a:t>
          </a:r>
          <a:r>
            <a:rPr lang="en-US" sz="1400" kern="1200" baseline="30000" dirty="0"/>
            <a:t>th</a:t>
          </a:r>
          <a:r>
            <a:rPr lang="en-US" sz="1400" kern="1200" dirty="0"/>
            <a:t> Century:</a:t>
          </a:r>
        </a:p>
        <a:p>
          <a:pPr marL="0" lvl="0" indent="0" algn="ctr" defTabSz="622300">
            <a:lnSpc>
              <a:spcPct val="90000"/>
            </a:lnSpc>
            <a:spcBef>
              <a:spcPct val="0"/>
            </a:spcBef>
            <a:spcAft>
              <a:spcPct val="35000"/>
            </a:spcAft>
            <a:buNone/>
          </a:pPr>
          <a:r>
            <a:rPr lang="en-US" sz="1400" kern="1200" dirty="0"/>
            <a:t>Industrial Revolution</a:t>
          </a:r>
        </a:p>
      </dsp:txBody>
      <dsp:txXfrm>
        <a:off x="3779181" y="0"/>
        <a:ext cx="1204637" cy="700362"/>
      </dsp:txXfrm>
    </dsp:sp>
    <dsp:sp modelId="{7DB32D42-0BDF-4878-AC6C-A4581F760396}">
      <dsp:nvSpPr>
        <dsp:cNvPr id="0" name=""/>
        <dsp:cNvSpPr/>
      </dsp:nvSpPr>
      <dsp:spPr>
        <a:xfrm>
          <a:off x="5143500" y="0"/>
          <a:ext cx="1904999" cy="700362"/>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1900 – 1950:</a:t>
          </a:r>
        </a:p>
        <a:p>
          <a:pPr marL="0" lvl="0" indent="0" algn="ctr" defTabSz="622300">
            <a:lnSpc>
              <a:spcPct val="90000"/>
            </a:lnSpc>
            <a:spcBef>
              <a:spcPct val="0"/>
            </a:spcBef>
            <a:spcAft>
              <a:spcPct val="35000"/>
            </a:spcAft>
            <a:buNone/>
          </a:pPr>
          <a:r>
            <a:rPr lang="en-US" sz="1400" kern="1200" dirty="0"/>
            <a:t>Post World </a:t>
          </a:r>
          <a:br>
            <a:rPr lang="en-US" sz="1400" kern="1200" dirty="0"/>
          </a:br>
          <a:r>
            <a:rPr lang="en-US" sz="1400" kern="1200" dirty="0"/>
            <a:t>War I</a:t>
          </a:r>
        </a:p>
      </dsp:txBody>
      <dsp:txXfrm>
        <a:off x="5493681" y="0"/>
        <a:ext cx="1204637" cy="700362"/>
      </dsp:txXfrm>
    </dsp:sp>
    <dsp:sp modelId="{4AB3BE79-A128-4BB6-9CAE-48D08BC9D13D}">
      <dsp:nvSpPr>
        <dsp:cNvPr id="0" name=""/>
        <dsp:cNvSpPr/>
      </dsp:nvSpPr>
      <dsp:spPr>
        <a:xfrm>
          <a:off x="6858000" y="0"/>
          <a:ext cx="1904999" cy="700362"/>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1950 – 2000:</a:t>
          </a:r>
        </a:p>
        <a:p>
          <a:pPr marL="0" lvl="0" indent="0" algn="ctr" defTabSz="622300">
            <a:lnSpc>
              <a:spcPct val="90000"/>
            </a:lnSpc>
            <a:spcBef>
              <a:spcPct val="0"/>
            </a:spcBef>
            <a:spcAft>
              <a:spcPct val="35000"/>
            </a:spcAft>
            <a:buNone/>
          </a:pPr>
          <a:r>
            <a:rPr lang="en-US" sz="1400" kern="1200" dirty="0"/>
            <a:t>Post World </a:t>
          </a:r>
          <a:br>
            <a:rPr lang="en-US" sz="1400" kern="1200" dirty="0"/>
          </a:br>
          <a:r>
            <a:rPr lang="en-US" sz="1400" kern="1200" dirty="0"/>
            <a:t>War II</a:t>
          </a:r>
        </a:p>
      </dsp:txBody>
      <dsp:txXfrm>
        <a:off x="7208181" y="0"/>
        <a:ext cx="1204637" cy="700362"/>
      </dsp:txXfrm>
    </dsp:sp>
    <dsp:sp modelId="{2CE9C4AF-9E68-4614-8423-D11E68293459}">
      <dsp:nvSpPr>
        <dsp:cNvPr id="0" name=""/>
        <dsp:cNvSpPr/>
      </dsp:nvSpPr>
      <dsp:spPr>
        <a:xfrm>
          <a:off x="8572500" y="0"/>
          <a:ext cx="1904999" cy="700362"/>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2000s:</a:t>
          </a:r>
        </a:p>
        <a:p>
          <a:pPr marL="0" lvl="0" indent="0" algn="ctr" defTabSz="622300">
            <a:lnSpc>
              <a:spcPct val="90000"/>
            </a:lnSpc>
            <a:spcBef>
              <a:spcPct val="0"/>
            </a:spcBef>
            <a:spcAft>
              <a:spcPct val="35000"/>
            </a:spcAft>
            <a:buNone/>
          </a:pPr>
          <a:r>
            <a:rPr lang="en-US" sz="1400" kern="1200" dirty="0"/>
            <a:t>New </a:t>
          </a:r>
          <a:r>
            <a:rPr lang="en-US" sz="1400" kern="1200" dirty="0" err="1"/>
            <a:t>Millenium</a:t>
          </a:r>
          <a:r>
            <a:rPr lang="en-US" sz="1400" kern="1200" dirty="0"/>
            <a:t> Era</a:t>
          </a:r>
        </a:p>
      </dsp:txBody>
      <dsp:txXfrm>
        <a:off x="8922681" y="0"/>
        <a:ext cx="1204637" cy="700362"/>
      </dsp:txXfrm>
    </dsp:sp>
    <dsp:sp modelId="{6DF03647-286B-424A-ACAF-20AA908200BB}">
      <dsp:nvSpPr>
        <dsp:cNvPr id="0" name=""/>
        <dsp:cNvSpPr/>
      </dsp:nvSpPr>
      <dsp:spPr>
        <a:xfrm>
          <a:off x="10287000" y="0"/>
          <a:ext cx="1904999" cy="700362"/>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2010s and 2020s</a:t>
          </a:r>
        </a:p>
        <a:p>
          <a:pPr marL="0" lvl="0" indent="0" algn="ctr" defTabSz="622300">
            <a:lnSpc>
              <a:spcPct val="90000"/>
            </a:lnSpc>
            <a:spcBef>
              <a:spcPct val="0"/>
            </a:spcBef>
            <a:spcAft>
              <a:spcPct val="35000"/>
            </a:spcAft>
            <a:buNone/>
          </a:pPr>
          <a:r>
            <a:rPr lang="en-US" sz="1400" kern="1200" dirty="0"/>
            <a:t>Present Day</a:t>
          </a:r>
        </a:p>
      </dsp:txBody>
      <dsp:txXfrm>
        <a:off x="10637181" y="0"/>
        <a:ext cx="1204637" cy="70036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2FD26E-0369-4BA2-8C64-2060F29A78B3}">
      <dsp:nvSpPr>
        <dsp:cNvPr id="0" name=""/>
        <dsp:cNvSpPr/>
      </dsp:nvSpPr>
      <dsp:spPr>
        <a:xfrm>
          <a:off x="0" y="0"/>
          <a:ext cx="1904999" cy="700362"/>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18,000 BC:</a:t>
          </a:r>
        </a:p>
        <a:p>
          <a:pPr marL="0" lvl="0" indent="0" algn="ctr" defTabSz="622300">
            <a:lnSpc>
              <a:spcPct val="90000"/>
            </a:lnSpc>
            <a:spcBef>
              <a:spcPct val="0"/>
            </a:spcBef>
            <a:spcAft>
              <a:spcPct val="35000"/>
            </a:spcAft>
            <a:buNone/>
          </a:pPr>
          <a:r>
            <a:rPr lang="en-US" sz="1400" kern="1200" dirty="0"/>
            <a:t>Pleistocene Epoch</a:t>
          </a:r>
        </a:p>
      </dsp:txBody>
      <dsp:txXfrm>
        <a:off x="350181" y="0"/>
        <a:ext cx="1204637" cy="700362"/>
      </dsp:txXfrm>
    </dsp:sp>
    <dsp:sp modelId="{77ADA9F5-BEAE-41A9-B27F-0648EFDE49FF}">
      <dsp:nvSpPr>
        <dsp:cNvPr id="0" name=""/>
        <dsp:cNvSpPr/>
      </dsp:nvSpPr>
      <dsp:spPr>
        <a:xfrm>
          <a:off x="1714500" y="0"/>
          <a:ext cx="1904999" cy="700362"/>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17</a:t>
          </a:r>
          <a:r>
            <a:rPr lang="en-US" sz="1400" kern="1200" baseline="30000" dirty="0"/>
            <a:t>th</a:t>
          </a:r>
          <a:r>
            <a:rPr lang="en-US" sz="1400" kern="1200" dirty="0"/>
            <a:t> Century</a:t>
          </a:r>
        </a:p>
        <a:p>
          <a:pPr marL="0" lvl="0" indent="0" algn="ctr" defTabSz="622300">
            <a:lnSpc>
              <a:spcPct val="90000"/>
            </a:lnSpc>
            <a:spcBef>
              <a:spcPct val="0"/>
            </a:spcBef>
            <a:spcAft>
              <a:spcPct val="35000"/>
            </a:spcAft>
            <a:buNone/>
          </a:pPr>
          <a:r>
            <a:rPr lang="en-US" sz="1400" kern="1200" dirty="0"/>
            <a:t>Colonialization</a:t>
          </a:r>
        </a:p>
      </dsp:txBody>
      <dsp:txXfrm>
        <a:off x="2064681" y="0"/>
        <a:ext cx="1204637" cy="700362"/>
      </dsp:txXfrm>
    </dsp:sp>
    <dsp:sp modelId="{22A37B52-DED0-45C3-819C-04094DB478A8}">
      <dsp:nvSpPr>
        <dsp:cNvPr id="0" name=""/>
        <dsp:cNvSpPr/>
      </dsp:nvSpPr>
      <dsp:spPr>
        <a:xfrm>
          <a:off x="3429000" y="0"/>
          <a:ext cx="1904999" cy="700362"/>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18</a:t>
          </a:r>
          <a:r>
            <a:rPr lang="en-US" sz="1400" kern="1200" baseline="30000" dirty="0"/>
            <a:t>th</a:t>
          </a:r>
          <a:r>
            <a:rPr lang="en-US" sz="1400" kern="1200" dirty="0"/>
            <a:t> Century:</a:t>
          </a:r>
        </a:p>
        <a:p>
          <a:pPr marL="0" lvl="0" indent="0" algn="ctr" defTabSz="622300">
            <a:lnSpc>
              <a:spcPct val="90000"/>
            </a:lnSpc>
            <a:spcBef>
              <a:spcPct val="0"/>
            </a:spcBef>
            <a:spcAft>
              <a:spcPct val="35000"/>
            </a:spcAft>
            <a:buNone/>
          </a:pPr>
          <a:r>
            <a:rPr lang="en-US" sz="1400" kern="1200" dirty="0"/>
            <a:t>Industrial Revolution</a:t>
          </a:r>
        </a:p>
      </dsp:txBody>
      <dsp:txXfrm>
        <a:off x="3779181" y="0"/>
        <a:ext cx="1204637" cy="700362"/>
      </dsp:txXfrm>
    </dsp:sp>
    <dsp:sp modelId="{7DB32D42-0BDF-4878-AC6C-A4581F760396}">
      <dsp:nvSpPr>
        <dsp:cNvPr id="0" name=""/>
        <dsp:cNvSpPr/>
      </dsp:nvSpPr>
      <dsp:spPr>
        <a:xfrm>
          <a:off x="5143500" y="0"/>
          <a:ext cx="1904999" cy="700362"/>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1900 – 1950:</a:t>
          </a:r>
        </a:p>
        <a:p>
          <a:pPr marL="0" lvl="0" indent="0" algn="ctr" defTabSz="622300">
            <a:lnSpc>
              <a:spcPct val="90000"/>
            </a:lnSpc>
            <a:spcBef>
              <a:spcPct val="0"/>
            </a:spcBef>
            <a:spcAft>
              <a:spcPct val="35000"/>
            </a:spcAft>
            <a:buNone/>
          </a:pPr>
          <a:r>
            <a:rPr lang="en-US" sz="1400" kern="1200" dirty="0"/>
            <a:t>Post World </a:t>
          </a:r>
          <a:br>
            <a:rPr lang="en-US" sz="1400" kern="1200" dirty="0"/>
          </a:br>
          <a:r>
            <a:rPr lang="en-US" sz="1400" kern="1200" dirty="0"/>
            <a:t>War I</a:t>
          </a:r>
        </a:p>
      </dsp:txBody>
      <dsp:txXfrm>
        <a:off x="5493681" y="0"/>
        <a:ext cx="1204637" cy="700362"/>
      </dsp:txXfrm>
    </dsp:sp>
    <dsp:sp modelId="{4AB3BE79-A128-4BB6-9CAE-48D08BC9D13D}">
      <dsp:nvSpPr>
        <dsp:cNvPr id="0" name=""/>
        <dsp:cNvSpPr/>
      </dsp:nvSpPr>
      <dsp:spPr>
        <a:xfrm>
          <a:off x="6858000" y="0"/>
          <a:ext cx="1904999" cy="700362"/>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1950 – 2000:</a:t>
          </a:r>
        </a:p>
        <a:p>
          <a:pPr marL="0" lvl="0" indent="0" algn="ctr" defTabSz="622300">
            <a:lnSpc>
              <a:spcPct val="90000"/>
            </a:lnSpc>
            <a:spcBef>
              <a:spcPct val="0"/>
            </a:spcBef>
            <a:spcAft>
              <a:spcPct val="35000"/>
            </a:spcAft>
            <a:buNone/>
          </a:pPr>
          <a:r>
            <a:rPr lang="en-US" sz="1400" kern="1200" dirty="0"/>
            <a:t>Post World </a:t>
          </a:r>
          <a:br>
            <a:rPr lang="en-US" sz="1400" kern="1200" dirty="0"/>
          </a:br>
          <a:r>
            <a:rPr lang="en-US" sz="1400" kern="1200" dirty="0"/>
            <a:t>War II</a:t>
          </a:r>
        </a:p>
      </dsp:txBody>
      <dsp:txXfrm>
        <a:off x="7208181" y="0"/>
        <a:ext cx="1204637" cy="700362"/>
      </dsp:txXfrm>
    </dsp:sp>
    <dsp:sp modelId="{2CE9C4AF-9E68-4614-8423-D11E68293459}">
      <dsp:nvSpPr>
        <dsp:cNvPr id="0" name=""/>
        <dsp:cNvSpPr/>
      </dsp:nvSpPr>
      <dsp:spPr>
        <a:xfrm>
          <a:off x="8572500" y="0"/>
          <a:ext cx="1904999" cy="700362"/>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2000s:</a:t>
          </a:r>
        </a:p>
        <a:p>
          <a:pPr marL="0" lvl="0" indent="0" algn="ctr" defTabSz="622300">
            <a:lnSpc>
              <a:spcPct val="90000"/>
            </a:lnSpc>
            <a:spcBef>
              <a:spcPct val="0"/>
            </a:spcBef>
            <a:spcAft>
              <a:spcPct val="35000"/>
            </a:spcAft>
            <a:buNone/>
          </a:pPr>
          <a:r>
            <a:rPr lang="en-US" sz="1400" kern="1200" dirty="0"/>
            <a:t>New </a:t>
          </a:r>
          <a:r>
            <a:rPr lang="en-US" sz="1400" kern="1200" dirty="0" err="1"/>
            <a:t>Millenium</a:t>
          </a:r>
          <a:r>
            <a:rPr lang="en-US" sz="1400" kern="1200" dirty="0"/>
            <a:t> Era</a:t>
          </a:r>
        </a:p>
      </dsp:txBody>
      <dsp:txXfrm>
        <a:off x="8922681" y="0"/>
        <a:ext cx="1204637" cy="700362"/>
      </dsp:txXfrm>
    </dsp:sp>
    <dsp:sp modelId="{6DF03647-286B-424A-ACAF-20AA908200BB}">
      <dsp:nvSpPr>
        <dsp:cNvPr id="0" name=""/>
        <dsp:cNvSpPr/>
      </dsp:nvSpPr>
      <dsp:spPr>
        <a:xfrm>
          <a:off x="10287000" y="0"/>
          <a:ext cx="1904999" cy="700362"/>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2010s and 2020s</a:t>
          </a:r>
        </a:p>
        <a:p>
          <a:pPr marL="0" lvl="0" indent="0" algn="ctr" defTabSz="622300">
            <a:lnSpc>
              <a:spcPct val="90000"/>
            </a:lnSpc>
            <a:spcBef>
              <a:spcPct val="0"/>
            </a:spcBef>
            <a:spcAft>
              <a:spcPct val="35000"/>
            </a:spcAft>
            <a:buNone/>
          </a:pPr>
          <a:r>
            <a:rPr lang="en-US" sz="1400" kern="1200" dirty="0"/>
            <a:t>Present Day</a:t>
          </a:r>
        </a:p>
      </dsp:txBody>
      <dsp:txXfrm>
        <a:off x="10637181" y="0"/>
        <a:ext cx="1204637" cy="70036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2FD26E-0369-4BA2-8C64-2060F29A78B3}">
      <dsp:nvSpPr>
        <dsp:cNvPr id="0" name=""/>
        <dsp:cNvSpPr/>
      </dsp:nvSpPr>
      <dsp:spPr>
        <a:xfrm>
          <a:off x="0" y="0"/>
          <a:ext cx="1904999" cy="700362"/>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18,000 BC:</a:t>
          </a:r>
        </a:p>
        <a:p>
          <a:pPr marL="0" lvl="0" indent="0" algn="ctr" defTabSz="622300">
            <a:lnSpc>
              <a:spcPct val="90000"/>
            </a:lnSpc>
            <a:spcBef>
              <a:spcPct val="0"/>
            </a:spcBef>
            <a:spcAft>
              <a:spcPct val="35000"/>
            </a:spcAft>
            <a:buNone/>
          </a:pPr>
          <a:r>
            <a:rPr lang="en-US" sz="1400" kern="1200" dirty="0"/>
            <a:t>Pleistocene Epoch</a:t>
          </a:r>
        </a:p>
      </dsp:txBody>
      <dsp:txXfrm>
        <a:off x="350181" y="0"/>
        <a:ext cx="1204637" cy="700362"/>
      </dsp:txXfrm>
    </dsp:sp>
    <dsp:sp modelId="{77ADA9F5-BEAE-41A9-B27F-0648EFDE49FF}">
      <dsp:nvSpPr>
        <dsp:cNvPr id="0" name=""/>
        <dsp:cNvSpPr/>
      </dsp:nvSpPr>
      <dsp:spPr>
        <a:xfrm>
          <a:off x="1714500" y="0"/>
          <a:ext cx="1904999" cy="700362"/>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17</a:t>
          </a:r>
          <a:r>
            <a:rPr lang="en-US" sz="1400" kern="1200" baseline="30000" dirty="0"/>
            <a:t>th</a:t>
          </a:r>
          <a:r>
            <a:rPr lang="en-US" sz="1400" kern="1200" dirty="0"/>
            <a:t> Century</a:t>
          </a:r>
        </a:p>
        <a:p>
          <a:pPr marL="0" lvl="0" indent="0" algn="ctr" defTabSz="622300">
            <a:lnSpc>
              <a:spcPct val="90000"/>
            </a:lnSpc>
            <a:spcBef>
              <a:spcPct val="0"/>
            </a:spcBef>
            <a:spcAft>
              <a:spcPct val="35000"/>
            </a:spcAft>
            <a:buNone/>
          </a:pPr>
          <a:r>
            <a:rPr lang="en-US" sz="1400" kern="1200" dirty="0"/>
            <a:t>Colonialization</a:t>
          </a:r>
        </a:p>
      </dsp:txBody>
      <dsp:txXfrm>
        <a:off x="2064681" y="0"/>
        <a:ext cx="1204637" cy="700362"/>
      </dsp:txXfrm>
    </dsp:sp>
    <dsp:sp modelId="{22A37B52-DED0-45C3-819C-04094DB478A8}">
      <dsp:nvSpPr>
        <dsp:cNvPr id="0" name=""/>
        <dsp:cNvSpPr/>
      </dsp:nvSpPr>
      <dsp:spPr>
        <a:xfrm>
          <a:off x="3429000" y="0"/>
          <a:ext cx="1904999" cy="700362"/>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18</a:t>
          </a:r>
          <a:r>
            <a:rPr lang="en-US" sz="1400" kern="1200" baseline="30000" dirty="0"/>
            <a:t>th</a:t>
          </a:r>
          <a:r>
            <a:rPr lang="en-US" sz="1400" kern="1200" dirty="0"/>
            <a:t> Century:</a:t>
          </a:r>
        </a:p>
        <a:p>
          <a:pPr marL="0" lvl="0" indent="0" algn="ctr" defTabSz="622300">
            <a:lnSpc>
              <a:spcPct val="90000"/>
            </a:lnSpc>
            <a:spcBef>
              <a:spcPct val="0"/>
            </a:spcBef>
            <a:spcAft>
              <a:spcPct val="35000"/>
            </a:spcAft>
            <a:buNone/>
          </a:pPr>
          <a:r>
            <a:rPr lang="en-US" sz="1400" kern="1200" dirty="0"/>
            <a:t>Industrial Revolution</a:t>
          </a:r>
        </a:p>
      </dsp:txBody>
      <dsp:txXfrm>
        <a:off x="3779181" y="0"/>
        <a:ext cx="1204637" cy="700362"/>
      </dsp:txXfrm>
    </dsp:sp>
    <dsp:sp modelId="{7DB32D42-0BDF-4878-AC6C-A4581F760396}">
      <dsp:nvSpPr>
        <dsp:cNvPr id="0" name=""/>
        <dsp:cNvSpPr/>
      </dsp:nvSpPr>
      <dsp:spPr>
        <a:xfrm>
          <a:off x="5143500" y="0"/>
          <a:ext cx="1904999" cy="700362"/>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1900 – 1950:</a:t>
          </a:r>
        </a:p>
        <a:p>
          <a:pPr marL="0" lvl="0" indent="0" algn="ctr" defTabSz="622300">
            <a:lnSpc>
              <a:spcPct val="90000"/>
            </a:lnSpc>
            <a:spcBef>
              <a:spcPct val="0"/>
            </a:spcBef>
            <a:spcAft>
              <a:spcPct val="35000"/>
            </a:spcAft>
            <a:buNone/>
          </a:pPr>
          <a:r>
            <a:rPr lang="en-US" sz="1400" kern="1200" dirty="0"/>
            <a:t>Post World </a:t>
          </a:r>
          <a:br>
            <a:rPr lang="en-US" sz="1400" kern="1200" dirty="0"/>
          </a:br>
          <a:r>
            <a:rPr lang="en-US" sz="1400" kern="1200" dirty="0"/>
            <a:t>War I</a:t>
          </a:r>
        </a:p>
      </dsp:txBody>
      <dsp:txXfrm>
        <a:off x="5493681" y="0"/>
        <a:ext cx="1204637" cy="700362"/>
      </dsp:txXfrm>
    </dsp:sp>
    <dsp:sp modelId="{4AB3BE79-A128-4BB6-9CAE-48D08BC9D13D}">
      <dsp:nvSpPr>
        <dsp:cNvPr id="0" name=""/>
        <dsp:cNvSpPr/>
      </dsp:nvSpPr>
      <dsp:spPr>
        <a:xfrm>
          <a:off x="6858000" y="0"/>
          <a:ext cx="1904999" cy="700362"/>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1950 – 2000:</a:t>
          </a:r>
        </a:p>
        <a:p>
          <a:pPr marL="0" lvl="0" indent="0" algn="ctr" defTabSz="622300">
            <a:lnSpc>
              <a:spcPct val="90000"/>
            </a:lnSpc>
            <a:spcBef>
              <a:spcPct val="0"/>
            </a:spcBef>
            <a:spcAft>
              <a:spcPct val="35000"/>
            </a:spcAft>
            <a:buNone/>
          </a:pPr>
          <a:r>
            <a:rPr lang="en-US" sz="1400" kern="1200" dirty="0"/>
            <a:t>Post World </a:t>
          </a:r>
          <a:br>
            <a:rPr lang="en-US" sz="1400" kern="1200" dirty="0"/>
          </a:br>
          <a:r>
            <a:rPr lang="en-US" sz="1400" kern="1200" dirty="0"/>
            <a:t>War II</a:t>
          </a:r>
        </a:p>
      </dsp:txBody>
      <dsp:txXfrm>
        <a:off x="7208181" y="0"/>
        <a:ext cx="1204637" cy="700362"/>
      </dsp:txXfrm>
    </dsp:sp>
    <dsp:sp modelId="{2CE9C4AF-9E68-4614-8423-D11E68293459}">
      <dsp:nvSpPr>
        <dsp:cNvPr id="0" name=""/>
        <dsp:cNvSpPr/>
      </dsp:nvSpPr>
      <dsp:spPr>
        <a:xfrm>
          <a:off x="8572500" y="0"/>
          <a:ext cx="1904999" cy="700362"/>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2000s:</a:t>
          </a:r>
        </a:p>
        <a:p>
          <a:pPr marL="0" lvl="0" indent="0" algn="ctr" defTabSz="622300">
            <a:lnSpc>
              <a:spcPct val="90000"/>
            </a:lnSpc>
            <a:spcBef>
              <a:spcPct val="0"/>
            </a:spcBef>
            <a:spcAft>
              <a:spcPct val="35000"/>
            </a:spcAft>
            <a:buNone/>
          </a:pPr>
          <a:r>
            <a:rPr lang="en-US" sz="1400" kern="1200" dirty="0"/>
            <a:t>New </a:t>
          </a:r>
          <a:r>
            <a:rPr lang="en-US" sz="1400" kern="1200" dirty="0" err="1"/>
            <a:t>Millenium</a:t>
          </a:r>
          <a:r>
            <a:rPr lang="en-US" sz="1400" kern="1200" dirty="0"/>
            <a:t> Era</a:t>
          </a:r>
        </a:p>
      </dsp:txBody>
      <dsp:txXfrm>
        <a:off x="8922681" y="0"/>
        <a:ext cx="1204637" cy="700362"/>
      </dsp:txXfrm>
    </dsp:sp>
    <dsp:sp modelId="{6DF03647-286B-424A-ACAF-20AA908200BB}">
      <dsp:nvSpPr>
        <dsp:cNvPr id="0" name=""/>
        <dsp:cNvSpPr/>
      </dsp:nvSpPr>
      <dsp:spPr>
        <a:xfrm>
          <a:off x="10287000" y="0"/>
          <a:ext cx="1904999" cy="700362"/>
        </a:xfrm>
        <a:prstGeom prst="chevron">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2010s and 2020s</a:t>
          </a:r>
        </a:p>
        <a:p>
          <a:pPr marL="0" lvl="0" indent="0" algn="ctr" defTabSz="622300">
            <a:lnSpc>
              <a:spcPct val="90000"/>
            </a:lnSpc>
            <a:spcBef>
              <a:spcPct val="0"/>
            </a:spcBef>
            <a:spcAft>
              <a:spcPct val="35000"/>
            </a:spcAft>
            <a:buNone/>
          </a:pPr>
          <a:r>
            <a:rPr lang="en-US" sz="1400" kern="1200" dirty="0"/>
            <a:t>Present Day</a:t>
          </a:r>
        </a:p>
      </dsp:txBody>
      <dsp:txXfrm>
        <a:off x="10637181" y="0"/>
        <a:ext cx="1204637" cy="700362"/>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4B1C04-3756-4F18-BEF9-ED3A9E10928D}" type="datetimeFigureOut">
              <a:rPr lang="en-US" smtClean="0"/>
              <a:t>7/20/2023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31815F-477B-48B4-ACD8-27D7095EBE91}" type="slidenum">
              <a:rPr lang="en-US" smtClean="0"/>
              <a:t>‹#›</a:t>
            </a:fld>
            <a:endParaRPr lang="en-US"/>
          </a:p>
        </p:txBody>
      </p:sp>
    </p:spTree>
    <p:extLst>
      <p:ext uri="{BB962C8B-B14F-4D97-AF65-F5344CB8AC3E}">
        <p14:creationId xmlns:p14="http://schemas.microsoft.com/office/powerpoint/2010/main" val="1422550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578"/>
              </a:spcAft>
            </a:pPr>
            <a:r>
              <a:rPr lang="en-US" dirty="0"/>
              <a:t>Provide an update on Carver’s ongoing stormwater management program</a:t>
            </a:r>
          </a:p>
          <a:p>
            <a:pPr lvl="1">
              <a:spcAft>
                <a:spcPts val="578"/>
              </a:spcAft>
            </a:pPr>
            <a:r>
              <a:rPr lang="en-US" sz="1400" b="1" dirty="0"/>
              <a:t>Major Permit Year 5 accomplishments</a:t>
            </a:r>
          </a:p>
          <a:p>
            <a:pPr lvl="1">
              <a:spcAft>
                <a:spcPts val="578"/>
              </a:spcAft>
            </a:pPr>
            <a:r>
              <a:rPr lang="en-US" sz="1400" b="1" dirty="0"/>
              <a:t>Focus on deliverables for a FY23 BBNEP Grant Task  which are aimed at reducing stormwater pollution from the Towns municipal prosperities and a review of the Town bylaws for parking lot design and green infrastructure.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C68B90-1066-4016-9788-C1986C2ADAC0}" type="slidenum">
              <a:rPr kumimoji="0" lang="en-US" altLang="en-US"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54343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a:t>The plan, annual reports and deliverables from the first 4 years is available on the Town Website. </a:t>
            </a:r>
          </a:p>
          <a:p>
            <a:pPr defTabSz="881390">
              <a:defRPr/>
            </a:pPr>
            <a:br>
              <a:rPr lang="en-US" dirty="0"/>
            </a:br>
            <a:r>
              <a:rPr lang="en-US" dirty="0"/>
              <a:t>Any questions?</a:t>
            </a:r>
          </a:p>
          <a:p>
            <a:endParaRPr lang="en-US" dirty="0"/>
          </a:p>
        </p:txBody>
      </p:sp>
      <p:sp>
        <p:nvSpPr>
          <p:cNvPr id="4" name="Slide Number Placeholder 3"/>
          <p:cNvSpPr>
            <a:spLocks noGrp="1"/>
          </p:cNvSpPr>
          <p:nvPr>
            <p:ph type="sldNum" sz="quarter" idx="5"/>
          </p:nvPr>
        </p:nvSpPr>
        <p:spPr/>
        <p:txBody>
          <a:bodyPr/>
          <a:lstStyle/>
          <a:p>
            <a:fld id="{D4C68B90-1066-4016-9788-C1986C2ADAC0}" type="slidenum">
              <a:rPr lang="en-US" altLang="en-US" smtClean="0"/>
              <a:pPr/>
              <a:t>43</a:t>
            </a:fld>
            <a:endParaRPr lang="en-US" altLang="en-US" dirty="0"/>
          </a:p>
        </p:txBody>
      </p:sp>
    </p:spTree>
    <p:extLst>
      <p:ext uri="{BB962C8B-B14F-4D97-AF65-F5344CB8AC3E}">
        <p14:creationId xmlns:p14="http://schemas.microsoft.com/office/powerpoint/2010/main" val="2831565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15DD9-B184-57FA-CB31-FC67F5F9DC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5D2A01-A7B8-F9B8-FB67-370E27FE3B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981E79-1BE0-9918-45BD-13604601DD62}"/>
              </a:ext>
            </a:extLst>
          </p:cNvPr>
          <p:cNvSpPr>
            <a:spLocks noGrp="1"/>
          </p:cNvSpPr>
          <p:nvPr>
            <p:ph type="dt" sz="half" idx="10"/>
          </p:nvPr>
        </p:nvSpPr>
        <p:spPr/>
        <p:txBody>
          <a:bodyPr/>
          <a:lstStyle/>
          <a:p>
            <a:fld id="{279F3FF5-B7F8-45BC-8CF2-1751E96E2B99}" type="datetimeFigureOut">
              <a:rPr lang="en-US" smtClean="0"/>
              <a:t>7/20/2023</a:t>
            </a:fld>
            <a:endParaRPr lang="en-US"/>
          </a:p>
        </p:txBody>
      </p:sp>
      <p:sp>
        <p:nvSpPr>
          <p:cNvPr id="5" name="Footer Placeholder 4">
            <a:extLst>
              <a:ext uri="{FF2B5EF4-FFF2-40B4-BE49-F238E27FC236}">
                <a16:creationId xmlns:a16="http://schemas.microsoft.com/office/drawing/2014/main" id="{0FA02D04-69C0-3D50-156B-6E18B18E98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A41ED2-B76E-AD24-3095-AB745E7232E8}"/>
              </a:ext>
            </a:extLst>
          </p:cNvPr>
          <p:cNvSpPr>
            <a:spLocks noGrp="1"/>
          </p:cNvSpPr>
          <p:nvPr>
            <p:ph type="sldNum" sz="quarter" idx="12"/>
          </p:nvPr>
        </p:nvSpPr>
        <p:spPr/>
        <p:txBody>
          <a:bodyPr/>
          <a:lstStyle/>
          <a:p>
            <a:fld id="{2F2A0164-B244-426D-971D-3F7000F7F8A7}" type="slidenum">
              <a:rPr lang="en-US" smtClean="0"/>
              <a:t>‹#›</a:t>
            </a:fld>
            <a:endParaRPr lang="en-US"/>
          </a:p>
        </p:txBody>
      </p:sp>
    </p:spTree>
    <p:extLst>
      <p:ext uri="{BB962C8B-B14F-4D97-AF65-F5344CB8AC3E}">
        <p14:creationId xmlns:p14="http://schemas.microsoft.com/office/powerpoint/2010/main" val="3164802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B5393-8347-0743-0DC1-ACA88A0A74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8CE32B-FAA4-5782-3B8D-1C5759BE70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510588-3937-A5B2-29FF-5ABD5EE70C98}"/>
              </a:ext>
            </a:extLst>
          </p:cNvPr>
          <p:cNvSpPr>
            <a:spLocks noGrp="1"/>
          </p:cNvSpPr>
          <p:nvPr>
            <p:ph type="dt" sz="half" idx="10"/>
          </p:nvPr>
        </p:nvSpPr>
        <p:spPr/>
        <p:txBody>
          <a:bodyPr/>
          <a:lstStyle/>
          <a:p>
            <a:fld id="{279F3FF5-B7F8-45BC-8CF2-1751E96E2B99}" type="datetimeFigureOut">
              <a:rPr lang="en-US" smtClean="0"/>
              <a:t>7/20/2023</a:t>
            </a:fld>
            <a:endParaRPr lang="en-US"/>
          </a:p>
        </p:txBody>
      </p:sp>
      <p:sp>
        <p:nvSpPr>
          <p:cNvPr id="5" name="Footer Placeholder 4">
            <a:extLst>
              <a:ext uri="{FF2B5EF4-FFF2-40B4-BE49-F238E27FC236}">
                <a16:creationId xmlns:a16="http://schemas.microsoft.com/office/drawing/2014/main" id="{1EFCA884-95CE-FF25-11AA-55504280D6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48869A-9D96-9870-EE1C-F1DDBC3F6C3A}"/>
              </a:ext>
            </a:extLst>
          </p:cNvPr>
          <p:cNvSpPr>
            <a:spLocks noGrp="1"/>
          </p:cNvSpPr>
          <p:nvPr>
            <p:ph type="sldNum" sz="quarter" idx="12"/>
          </p:nvPr>
        </p:nvSpPr>
        <p:spPr/>
        <p:txBody>
          <a:bodyPr/>
          <a:lstStyle/>
          <a:p>
            <a:fld id="{2F2A0164-B244-426D-971D-3F7000F7F8A7}" type="slidenum">
              <a:rPr lang="en-US" smtClean="0"/>
              <a:t>‹#›</a:t>
            </a:fld>
            <a:endParaRPr lang="en-US"/>
          </a:p>
        </p:txBody>
      </p:sp>
    </p:spTree>
    <p:extLst>
      <p:ext uri="{BB962C8B-B14F-4D97-AF65-F5344CB8AC3E}">
        <p14:creationId xmlns:p14="http://schemas.microsoft.com/office/powerpoint/2010/main" val="1820825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3DC080-16EB-25E3-582D-B7D5AF9197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FD8257-ADE5-90E0-0F88-9EC072F98F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961ED3-CFBD-F31E-9FFD-287E021C5994}"/>
              </a:ext>
            </a:extLst>
          </p:cNvPr>
          <p:cNvSpPr>
            <a:spLocks noGrp="1"/>
          </p:cNvSpPr>
          <p:nvPr>
            <p:ph type="dt" sz="half" idx="10"/>
          </p:nvPr>
        </p:nvSpPr>
        <p:spPr/>
        <p:txBody>
          <a:bodyPr/>
          <a:lstStyle/>
          <a:p>
            <a:fld id="{279F3FF5-B7F8-45BC-8CF2-1751E96E2B99}" type="datetimeFigureOut">
              <a:rPr lang="en-US" smtClean="0"/>
              <a:t>7/20/2023</a:t>
            </a:fld>
            <a:endParaRPr lang="en-US"/>
          </a:p>
        </p:txBody>
      </p:sp>
      <p:sp>
        <p:nvSpPr>
          <p:cNvPr id="5" name="Footer Placeholder 4">
            <a:extLst>
              <a:ext uri="{FF2B5EF4-FFF2-40B4-BE49-F238E27FC236}">
                <a16:creationId xmlns:a16="http://schemas.microsoft.com/office/drawing/2014/main" id="{91F852E5-5A48-3FEE-322E-A27461EED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37561E-C23F-9B01-4F42-4319E11879ED}"/>
              </a:ext>
            </a:extLst>
          </p:cNvPr>
          <p:cNvSpPr>
            <a:spLocks noGrp="1"/>
          </p:cNvSpPr>
          <p:nvPr>
            <p:ph type="sldNum" sz="quarter" idx="12"/>
          </p:nvPr>
        </p:nvSpPr>
        <p:spPr/>
        <p:txBody>
          <a:bodyPr/>
          <a:lstStyle/>
          <a:p>
            <a:fld id="{2F2A0164-B244-426D-971D-3F7000F7F8A7}" type="slidenum">
              <a:rPr lang="en-US" smtClean="0"/>
              <a:t>‹#›</a:t>
            </a:fld>
            <a:endParaRPr lang="en-US"/>
          </a:p>
        </p:txBody>
      </p:sp>
    </p:spTree>
    <p:extLst>
      <p:ext uri="{BB962C8B-B14F-4D97-AF65-F5344CB8AC3E}">
        <p14:creationId xmlns:p14="http://schemas.microsoft.com/office/powerpoint/2010/main" val="652186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9163A-4383-4384-BA5E-72090CF63F06}"/>
              </a:ext>
            </a:extLst>
          </p:cNvPr>
          <p:cNvSpPr>
            <a:spLocks noGrp="1"/>
          </p:cNvSpPr>
          <p:nvPr>
            <p:ph type="title"/>
          </p:nvPr>
        </p:nvSpPr>
        <p:spPr>
          <a:xfrm>
            <a:off x="904470" y="4936844"/>
            <a:ext cx="10700975" cy="591464"/>
          </a:xfrm>
        </p:spPr>
        <p:txBody>
          <a:bodyPr>
            <a:normAutofit/>
          </a:bodyPr>
          <a:lstStyle>
            <a:lvl1pPr algn="ctr" rtl="0" eaLnBrk="1" fontAlgn="base" hangingPunct="1">
              <a:spcBef>
                <a:spcPct val="0"/>
              </a:spcBef>
              <a:spcAft>
                <a:spcPct val="0"/>
              </a:spcAft>
              <a:defRPr lang="en-US" sz="3200" b="1" i="0" cap="all" baseline="0" dirty="0">
                <a:solidFill>
                  <a:srgbClr val="0A5D8E"/>
                </a:solidFill>
                <a:latin typeface="+mj-lt"/>
                <a:ea typeface="+mj-ea"/>
                <a:cs typeface="+mj-cs"/>
              </a:defRPr>
            </a:lvl1pPr>
          </a:lstStyle>
          <a:p>
            <a:r>
              <a:rPr lang="en-US"/>
              <a:t>Click to edit Master title style</a:t>
            </a:r>
            <a:endParaRPr lang="en-US" dirty="0"/>
          </a:p>
        </p:txBody>
      </p:sp>
      <p:sp>
        <p:nvSpPr>
          <p:cNvPr id="4" name="Picture Placeholder 3">
            <a:extLst>
              <a:ext uri="{FF2B5EF4-FFF2-40B4-BE49-F238E27FC236}">
                <a16:creationId xmlns:a16="http://schemas.microsoft.com/office/drawing/2014/main" id="{38765A9F-A2E0-4173-8C11-1DA864747866}"/>
              </a:ext>
            </a:extLst>
          </p:cNvPr>
          <p:cNvSpPr>
            <a:spLocks noGrp="1"/>
          </p:cNvSpPr>
          <p:nvPr>
            <p:ph type="pic" sz="quarter" idx="10" hasCustomPrompt="1"/>
          </p:nvPr>
        </p:nvSpPr>
        <p:spPr>
          <a:xfrm>
            <a:off x="0" y="1"/>
            <a:ext cx="12192000" cy="4466121"/>
          </a:xfrm>
          <a:prstGeom prst="rect">
            <a:avLst/>
          </a:prstGeom>
        </p:spPr>
        <p:txBody>
          <a:bodyPr/>
          <a:lstStyle>
            <a:lvl1pPr>
              <a:defRPr/>
            </a:lvl1pPr>
          </a:lstStyle>
          <a:p>
            <a:r>
              <a:rPr lang="en-US" dirty="0"/>
              <a:t>Insert your picture here , if it resizes, use crop tool to fill slide width with image. If you have any issues, see the Marketing Dept!</a:t>
            </a:r>
          </a:p>
        </p:txBody>
      </p:sp>
      <p:sp>
        <p:nvSpPr>
          <p:cNvPr id="9" name="Text Placeholder 8">
            <a:extLst>
              <a:ext uri="{FF2B5EF4-FFF2-40B4-BE49-F238E27FC236}">
                <a16:creationId xmlns:a16="http://schemas.microsoft.com/office/drawing/2014/main" id="{A516EB94-1797-43C7-8E4B-00DFCCF5D65A}"/>
              </a:ext>
            </a:extLst>
          </p:cNvPr>
          <p:cNvSpPr>
            <a:spLocks noGrp="1"/>
          </p:cNvSpPr>
          <p:nvPr>
            <p:ph type="body" sz="quarter" idx="11"/>
          </p:nvPr>
        </p:nvSpPr>
        <p:spPr>
          <a:xfrm>
            <a:off x="2438401" y="5527675"/>
            <a:ext cx="7744884" cy="533400"/>
          </a:xfrm>
          <a:prstGeom prst="rect">
            <a:avLst/>
          </a:prstGeom>
        </p:spPr>
        <p:txBody>
          <a:bodyPr/>
          <a:lstStyle>
            <a:lvl1pPr marL="0" indent="0" algn="ctr">
              <a:buNone/>
              <a:defRPr>
                <a:solidFill>
                  <a:schemeClr val="accent1"/>
                </a:solidFill>
              </a:defRPr>
            </a:lvl1pPr>
          </a:lstStyle>
          <a:p>
            <a:pPr lvl="0"/>
            <a:r>
              <a:rPr lang="en-US"/>
              <a:t>Edit Master text styles</a:t>
            </a:r>
          </a:p>
        </p:txBody>
      </p:sp>
    </p:spTree>
    <p:extLst>
      <p:ext uri="{BB962C8B-B14F-4D97-AF65-F5344CB8AC3E}">
        <p14:creationId xmlns:p14="http://schemas.microsoft.com/office/powerpoint/2010/main" val="12254074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GHEBOND TITL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800" dirty="0"/>
          </a:p>
        </p:txBody>
      </p:sp>
      <p:pic>
        <p:nvPicPr>
          <p:cNvPr id="3" name="Picture 2">
            <a:extLst>
              <a:ext uri="{FF2B5EF4-FFF2-40B4-BE49-F238E27FC236}">
                <a16:creationId xmlns:a16="http://schemas.microsoft.com/office/drawing/2014/main" id="{88591167-D4DB-4B3C-97B7-C474235BE0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25865" y="2944428"/>
            <a:ext cx="5337847" cy="969145"/>
          </a:xfrm>
          <a:prstGeom prst="rect">
            <a:avLst/>
          </a:prstGeom>
        </p:spPr>
      </p:pic>
      <p:sp>
        <p:nvSpPr>
          <p:cNvPr id="8" name="Rectangle 7"/>
          <p:cNvSpPr/>
          <p:nvPr userDrawn="1"/>
        </p:nvSpPr>
        <p:spPr>
          <a:xfrm>
            <a:off x="10667168" y="-6136"/>
            <a:ext cx="1363133" cy="27609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srgbClr val="005587"/>
              </a:solidFill>
            </a:endParaRPr>
          </a:p>
        </p:txBody>
      </p:sp>
      <p:sp>
        <p:nvSpPr>
          <p:cNvPr id="9" name="Rectangle 8"/>
          <p:cNvSpPr/>
          <p:nvPr userDrawn="1"/>
        </p:nvSpPr>
        <p:spPr>
          <a:xfrm>
            <a:off x="7617504" y="-6133"/>
            <a:ext cx="1363133" cy="27609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srgbClr val="005587"/>
              </a:solidFill>
            </a:endParaRPr>
          </a:p>
        </p:txBody>
      </p:sp>
      <p:sp>
        <p:nvSpPr>
          <p:cNvPr id="10" name="Rectangle 9"/>
          <p:cNvSpPr/>
          <p:nvPr userDrawn="1"/>
        </p:nvSpPr>
        <p:spPr>
          <a:xfrm>
            <a:off x="9140220" y="-6133"/>
            <a:ext cx="1363133" cy="27609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srgbClr val="005587"/>
              </a:solidFill>
            </a:endParaRPr>
          </a:p>
        </p:txBody>
      </p:sp>
      <p:sp>
        <p:nvSpPr>
          <p:cNvPr id="11" name="Rectangle 10"/>
          <p:cNvSpPr/>
          <p:nvPr userDrawn="1"/>
        </p:nvSpPr>
        <p:spPr>
          <a:xfrm>
            <a:off x="6094788" y="-6134"/>
            <a:ext cx="1363133" cy="276096"/>
          </a:xfrm>
          <a:prstGeom prst="rect">
            <a:avLst/>
          </a:prstGeom>
          <a:solidFill>
            <a:srgbClr val="8AC32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srgbClr val="8AC325"/>
              </a:solidFill>
            </a:endParaRPr>
          </a:p>
        </p:txBody>
      </p:sp>
    </p:spTree>
    <p:extLst>
      <p:ext uri="{BB962C8B-B14F-4D97-AF65-F5344CB8AC3E}">
        <p14:creationId xmlns:p14="http://schemas.microsoft.com/office/powerpoint/2010/main" val="2101409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oject Cover Slide">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963084" y="5509903"/>
            <a:ext cx="10363200" cy="328870"/>
          </a:xfrm>
          <a:prstGeom prst="rect">
            <a:avLst/>
          </a:prstGeom>
        </p:spPr>
        <p:txBody>
          <a:bodyPr anchor="t" anchorCtr="0"/>
          <a:lstStyle>
            <a:lvl1pPr marL="0" indent="0">
              <a:buNone/>
              <a:defRPr sz="1650" b="1">
                <a:solidFill>
                  <a:srgbClr val="0072AF"/>
                </a:solidFill>
                <a:latin typeface="+mj-lt"/>
              </a:defRPr>
            </a:lvl1pPr>
            <a:lvl2pPr marL="342892" indent="0">
              <a:buNone/>
              <a:defRPr sz="1350"/>
            </a:lvl2pPr>
            <a:lvl3pPr marL="685783" indent="0">
              <a:buNone/>
              <a:defRPr sz="1200"/>
            </a:lvl3pPr>
            <a:lvl4pPr marL="1028675" indent="0">
              <a:buNone/>
              <a:defRPr sz="1050"/>
            </a:lvl4pPr>
            <a:lvl5pPr marL="1371566" indent="0">
              <a:buNone/>
              <a:defRPr sz="1050"/>
            </a:lvl5pPr>
            <a:lvl6pPr marL="1714457" indent="0">
              <a:buNone/>
              <a:defRPr sz="1050"/>
            </a:lvl6pPr>
            <a:lvl7pPr marL="2057348" indent="0">
              <a:buNone/>
              <a:defRPr sz="1050"/>
            </a:lvl7pPr>
            <a:lvl8pPr marL="2400240" indent="0">
              <a:buNone/>
              <a:defRPr sz="1050"/>
            </a:lvl8pPr>
            <a:lvl9pPr marL="2743132" indent="0">
              <a:buNone/>
              <a:defRPr sz="1050"/>
            </a:lvl9pPr>
          </a:lstStyle>
          <a:p>
            <a:pPr lvl="0"/>
            <a:r>
              <a:rPr lang="en-US" dirty="0"/>
              <a:t>Subtitle or client name</a:t>
            </a:r>
          </a:p>
        </p:txBody>
      </p:sp>
      <p:sp>
        <p:nvSpPr>
          <p:cNvPr id="4" name="Text Placeholder 2"/>
          <p:cNvSpPr>
            <a:spLocks noGrp="1"/>
          </p:cNvSpPr>
          <p:nvPr>
            <p:ph type="body" idx="10" hasCustomPrompt="1"/>
          </p:nvPr>
        </p:nvSpPr>
        <p:spPr>
          <a:xfrm>
            <a:off x="963084" y="5875014"/>
            <a:ext cx="10363200" cy="271794"/>
          </a:xfrm>
          <a:prstGeom prst="rect">
            <a:avLst/>
          </a:prstGeom>
        </p:spPr>
        <p:txBody>
          <a:bodyPr anchor="t" anchorCtr="0"/>
          <a:lstStyle>
            <a:lvl1pPr marL="0" indent="0">
              <a:buNone/>
              <a:defRPr sz="1400" b="0">
                <a:solidFill>
                  <a:schemeClr val="accent1"/>
                </a:solidFill>
                <a:latin typeface="+mj-lt"/>
              </a:defRPr>
            </a:lvl1pPr>
            <a:lvl2pPr marL="342892" indent="0">
              <a:buNone/>
              <a:defRPr sz="1350"/>
            </a:lvl2pPr>
            <a:lvl3pPr marL="685783" indent="0">
              <a:buNone/>
              <a:defRPr sz="1200"/>
            </a:lvl3pPr>
            <a:lvl4pPr marL="1028675" indent="0">
              <a:buNone/>
              <a:defRPr sz="1050"/>
            </a:lvl4pPr>
            <a:lvl5pPr marL="1371566" indent="0">
              <a:buNone/>
              <a:defRPr sz="1050"/>
            </a:lvl5pPr>
            <a:lvl6pPr marL="1714457" indent="0">
              <a:buNone/>
              <a:defRPr sz="1050"/>
            </a:lvl6pPr>
            <a:lvl7pPr marL="2057348" indent="0">
              <a:buNone/>
              <a:defRPr sz="1050"/>
            </a:lvl7pPr>
            <a:lvl8pPr marL="2400240" indent="0">
              <a:buNone/>
              <a:defRPr sz="1050"/>
            </a:lvl8pPr>
            <a:lvl9pPr marL="2743132" indent="0">
              <a:buNone/>
              <a:defRPr sz="1050"/>
            </a:lvl9pPr>
          </a:lstStyle>
          <a:p>
            <a:pPr lvl="0"/>
            <a:r>
              <a:rPr lang="en-US" dirty="0"/>
              <a:t>Presenters names, this text may be split into two columns to make room for additional staff </a:t>
            </a:r>
          </a:p>
        </p:txBody>
      </p:sp>
      <p:sp>
        <p:nvSpPr>
          <p:cNvPr id="6" name="Picture Placeholder 5"/>
          <p:cNvSpPr>
            <a:spLocks noGrp="1"/>
          </p:cNvSpPr>
          <p:nvPr>
            <p:ph type="pic" sz="quarter" idx="11" hasCustomPrompt="1"/>
          </p:nvPr>
        </p:nvSpPr>
        <p:spPr>
          <a:xfrm>
            <a:off x="1" y="0"/>
            <a:ext cx="12191999" cy="4432300"/>
          </a:xfrm>
          <a:prstGeom prst="rect">
            <a:avLst/>
          </a:prstGeom>
        </p:spPr>
        <p:txBody>
          <a:bodyPr/>
          <a:lstStyle>
            <a:lvl1pPr marL="257168" indent="-257168">
              <a:buClr>
                <a:schemeClr val="tx1"/>
              </a:buClr>
              <a:buFont typeface="Arial" panose="020B0604020202020204" pitchFamily="34" charset="0"/>
              <a:buChar char="•"/>
              <a:defRPr>
                <a:solidFill>
                  <a:schemeClr val="accent6"/>
                </a:solidFill>
                <a:latin typeface="+mn-lt"/>
              </a:defRPr>
            </a:lvl1pPr>
          </a:lstStyle>
          <a:p>
            <a:r>
              <a:rPr lang="en-US" dirty="0"/>
              <a:t>Click icon to add picture. If photo resizes, use crop tool to fill slide width with image.  If image is too square, use a background photo to fill space, and place main image on top, or use two images with one taking up ⅔ of space, and one ⅓. If all else fails, ask Marketing Dept for help!</a:t>
            </a:r>
          </a:p>
        </p:txBody>
      </p:sp>
      <p:sp>
        <p:nvSpPr>
          <p:cNvPr id="10" name="Title 1"/>
          <p:cNvSpPr>
            <a:spLocks noGrp="1"/>
          </p:cNvSpPr>
          <p:nvPr>
            <p:ph type="title"/>
          </p:nvPr>
        </p:nvSpPr>
        <p:spPr>
          <a:xfrm>
            <a:off x="963084" y="4851134"/>
            <a:ext cx="10363200" cy="678091"/>
          </a:xfrm>
          <a:prstGeom prst="rect">
            <a:avLst/>
          </a:prstGeom>
        </p:spPr>
        <p:txBody>
          <a:bodyPr anchor="t">
            <a:normAutofit/>
          </a:bodyPr>
          <a:lstStyle>
            <a:lvl1pPr algn="l">
              <a:defRPr sz="3200" b="1" i="0" cap="all" baseline="0">
                <a:solidFill>
                  <a:schemeClr val="accent2"/>
                </a:solidFill>
                <a:latin typeface="+mj-lt"/>
              </a:defRPr>
            </a:lvl1pPr>
          </a:lstStyle>
          <a:p>
            <a:r>
              <a:rPr lang="en-US"/>
              <a:t>Click to edit Master title style</a:t>
            </a:r>
            <a:endParaRPr lang="en-US" dirty="0"/>
          </a:p>
        </p:txBody>
      </p:sp>
      <p:sp>
        <p:nvSpPr>
          <p:cNvPr id="5" name="Content Placeholder 4">
            <a:extLst>
              <a:ext uri="{FF2B5EF4-FFF2-40B4-BE49-F238E27FC236}">
                <a16:creationId xmlns:a16="http://schemas.microsoft.com/office/drawing/2014/main" id="{7DB0AC5A-7EBD-4793-9476-57FCBE5DC4E9}"/>
              </a:ext>
            </a:extLst>
          </p:cNvPr>
          <p:cNvSpPr>
            <a:spLocks noGrp="1"/>
          </p:cNvSpPr>
          <p:nvPr>
            <p:ph sz="quarter" idx="12"/>
          </p:nvPr>
        </p:nvSpPr>
        <p:spPr>
          <a:xfrm>
            <a:off x="11224684" y="6442075"/>
            <a:ext cx="1219200" cy="914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1167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87F14F-2F96-4F40-A560-BCF940DD1311}"/>
              </a:ext>
            </a:extLst>
          </p:cNvPr>
          <p:cNvSpPr>
            <a:spLocks noGrp="1"/>
          </p:cNvSpPr>
          <p:nvPr>
            <p:ph idx="1" hasCustomPrompt="1"/>
          </p:nvPr>
        </p:nvSpPr>
        <p:spPr>
          <a:xfrm>
            <a:off x="461433" y="1145405"/>
            <a:ext cx="10972800" cy="5114309"/>
          </a:xfrm>
          <a:prstGeom prst="rect">
            <a:avLst/>
          </a:prstGeom>
        </p:spPr>
        <p:txBody>
          <a:bodyPr/>
          <a:lstStyle>
            <a:lvl1pPr marL="257168" indent="-257168">
              <a:buClr>
                <a:schemeClr val="tx1"/>
              </a:buClr>
              <a:buFont typeface="Arial" panose="020B0604020202020204" pitchFamily="34" charset="0"/>
              <a:buChar char="•"/>
              <a:defRPr sz="2800" b="1">
                <a:solidFill>
                  <a:schemeClr val="accent2"/>
                </a:solidFill>
                <a:latin typeface="+mn-lt"/>
              </a:defRPr>
            </a:lvl1pPr>
            <a:lvl2pPr marL="557199" indent="-296459">
              <a:buClr>
                <a:schemeClr val="tx1"/>
              </a:buClr>
              <a:buSzPct val="100000"/>
              <a:buFont typeface="Myriad Pro" panose="020B0503030403020204" pitchFamily="34" charset="0"/>
              <a:buChar char="–"/>
              <a:defRPr sz="2000">
                <a:solidFill>
                  <a:srgbClr val="666666"/>
                </a:solidFill>
                <a:latin typeface="+mn-lt"/>
              </a:defRPr>
            </a:lvl2pPr>
            <a:lvl3pPr marL="857228" indent="-171446">
              <a:buClr>
                <a:schemeClr val="tx1"/>
              </a:buClr>
              <a:buSzPct val="50000"/>
              <a:buFont typeface="Myriad Pro" panose="020B0503030403020204" pitchFamily="34" charset="0"/>
              <a:buChar char="–"/>
              <a:defRPr sz="2000">
                <a:solidFill>
                  <a:srgbClr val="666666"/>
                </a:solidFill>
                <a:latin typeface="+mn-lt"/>
              </a:defRPr>
            </a:lvl3pPr>
            <a:lvl4pPr marL="1200120" indent="-171446">
              <a:buClr>
                <a:schemeClr val="tx1"/>
              </a:buClr>
              <a:buSzPct val="100000"/>
              <a:buFont typeface="Myriad Pro" panose="020B0503030403020204" pitchFamily="34" charset="0"/>
              <a:buChar char="–"/>
              <a:defRPr>
                <a:solidFill>
                  <a:srgbClr val="666666"/>
                </a:solidFill>
                <a:latin typeface="+mn-lt"/>
              </a:defRPr>
            </a:lvl4pPr>
            <a:lvl5pPr marL="1543012" indent="-171446">
              <a:buClr>
                <a:schemeClr val="tx1"/>
              </a:buClr>
              <a:buFont typeface="Myriad Pro" panose="020B0503030403020204" pitchFamily="34" charset="0"/>
              <a:buChar char="–"/>
              <a:defRPr>
                <a:solidFill>
                  <a:srgbClr val="666666"/>
                </a:solidFill>
                <a:latin typeface="+mn-lt"/>
              </a:defRPr>
            </a:lvl5pPr>
          </a:lstStyle>
          <a:p>
            <a:pPr lvl="0"/>
            <a:r>
              <a:rPr lang="en-US" dirty="0"/>
              <a:t>Edit Master text styles - if too much orange on slide, change to dark grey or blue using theme colors</a:t>
            </a:r>
          </a:p>
          <a:p>
            <a:pPr lvl="1"/>
            <a:r>
              <a:rPr lang="en-US" dirty="0"/>
              <a:t>Second level</a:t>
            </a:r>
          </a:p>
          <a:p>
            <a:pPr lvl="2"/>
            <a:r>
              <a:rPr lang="en-US" dirty="0"/>
              <a:t>Third level</a:t>
            </a:r>
          </a:p>
        </p:txBody>
      </p:sp>
      <p:sp>
        <p:nvSpPr>
          <p:cNvPr id="5" name="Title 1">
            <a:extLst>
              <a:ext uri="{FF2B5EF4-FFF2-40B4-BE49-F238E27FC236}">
                <a16:creationId xmlns:a16="http://schemas.microsoft.com/office/drawing/2014/main" id="{73303816-5A6E-4C32-8D6B-5CEB2F537EE4}"/>
              </a:ext>
            </a:extLst>
          </p:cNvPr>
          <p:cNvSpPr>
            <a:spLocks noGrp="1"/>
          </p:cNvSpPr>
          <p:nvPr>
            <p:ph type="title"/>
          </p:nvPr>
        </p:nvSpPr>
        <p:spPr>
          <a:xfrm>
            <a:off x="461429" y="243044"/>
            <a:ext cx="11730571" cy="736599"/>
          </a:xfrm>
          <a:prstGeom prst="rect">
            <a:avLst/>
          </a:prstGeom>
        </p:spPr>
        <p:txBody>
          <a:bodyPr>
            <a:normAutofit/>
          </a:bodyPr>
          <a:lstStyle>
            <a:lvl1pPr algn="l">
              <a:defRPr sz="2800" b="1" cap="all">
                <a:solidFill>
                  <a:schemeClr val="tx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41700134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3303816-5A6E-4C32-8D6B-5CEB2F537EE4}"/>
              </a:ext>
            </a:extLst>
          </p:cNvPr>
          <p:cNvSpPr>
            <a:spLocks noGrp="1"/>
          </p:cNvSpPr>
          <p:nvPr>
            <p:ph type="title"/>
          </p:nvPr>
        </p:nvSpPr>
        <p:spPr>
          <a:xfrm>
            <a:off x="461433" y="223794"/>
            <a:ext cx="11730571" cy="736599"/>
          </a:xfrm>
          <a:prstGeom prst="rect">
            <a:avLst/>
          </a:prstGeom>
        </p:spPr>
        <p:txBody>
          <a:bodyPr>
            <a:normAutofit/>
          </a:bodyPr>
          <a:lstStyle>
            <a:lvl1pPr algn="l">
              <a:defRPr sz="2800" b="1" cap="all">
                <a:solidFill>
                  <a:schemeClr val="tx1"/>
                </a:solidFill>
                <a:latin typeface="+mj-lt"/>
              </a:defRPr>
            </a:lvl1pPr>
          </a:lstStyle>
          <a:p>
            <a:r>
              <a:rPr lang="en-US"/>
              <a:t>Click to edit Master title style</a:t>
            </a:r>
            <a:endParaRPr lang="en-US" dirty="0"/>
          </a:p>
        </p:txBody>
      </p:sp>
      <p:sp>
        <p:nvSpPr>
          <p:cNvPr id="4" name="Content Placeholder 2">
            <a:extLst>
              <a:ext uri="{FF2B5EF4-FFF2-40B4-BE49-F238E27FC236}">
                <a16:creationId xmlns:a16="http://schemas.microsoft.com/office/drawing/2014/main" id="{2287F14F-2F96-4F40-A560-BCF940DD1311}"/>
              </a:ext>
            </a:extLst>
          </p:cNvPr>
          <p:cNvSpPr>
            <a:spLocks noGrp="1"/>
          </p:cNvSpPr>
          <p:nvPr>
            <p:ph idx="1"/>
          </p:nvPr>
        </p:nvSpPr>
        <p:spPr>
          <a:xfrm>
            <a:off x="461434" y="1145407"/>
            <a:ext cx="5477604" cy="5095058"/>
          </a:xfrm>
          <a:prstGeom prst="rect">
            <a:avLst/>
          </a:prstGeom>
        </p:spPr>
        <p:txBody>
          <a:bodyPr/>
          <a:lstStyle>
            <a:lvl1pPr marL="257168" indent="-257168">
              <a:buClr>
                <a:schemeClr val="tx1"/>
              </a:buClr>
              <a:buFont typeface="Arial" panose="020B0604020202020204" pitchFamily="34" charset="0"/>
              <a:buChar char="•"/>
              <a:defRPr sz="2800" b="1">
                <a:solidFill>
                  <a:schemeClr val="accent2"/>
                </a:solidFill>
                <a:latin typeface="+mn-lt"/>
              </a:defRPr>
            </a:lvl1pPr>
            <a:lvl2pPr marL="557199" indent="-296459">
              <a:buClr>
                <a:schemeClr val="tx1"/>
              </a:buClr>
              <a:buSzPct val="50000"/>
              <a:buFont typeface="Myriad Pro" panose="020B0503030403020204" pitchFamily="34" charset="0"/>
              <a:buChar char="–"/>
              <a:defRPr sz="2000">
                <a:solidFill>
                  <a:srgbClr val="666666"/>
                </a:solidFill>
                <a:latin typeface="+mn-lt"/>
              </a:defRPr>
            </a:lvl2pPr>
            <a:lvl3pPr marL="857228" indent="-171446">
              <a:buClr>
                <a:schemeClr val="tx1"/>
              </a:buClr>
              <a:buFont typeface="Myriad Pro" panose="020B0503030403020204" pitchFamily="34" charset="0"/>
              <a:buChar char="–"/>
              <a:defRPr sz="2000">
                <a:solidFill>
                  <a:srgbClr val="666666"/>
                </a:solidFill>
                <a:latin typeface="+mn-lt"/>
              </a:defRPr>
            </a:lvl3pPr>
            <a:lvl4pPr marL="1200120" indent="-171446">
              <a:buClr>
                <a:schemeClr val="tx1"/>
              </a:buClr>
              <a:buSzPct val="50000"/>
              <a:buFont typeface="Myriad Pro" panose="020B0503030403020204" pitchFamily="34" charset="0"/>
              <a:buChar char="–"/>
              <a:defRPr sz="2000">
                <a:solidFill>
                  <a:srgbClr val="666666"/>
                </a:solidFill>
                <a:latin typeface="+mn-lt"/>
              </a:defRPr>
            </a:lvl4pPr>
            <a:lvl5pPr marL="1543012" indent="-171446">
              <a:buClr>
                <a:schemeClr val="tx1"/>
              </a:buClr>
              <a:buFont typeface="Myriad Pro" panose="020B0503030403020204" pitchFamily="34" charset="0"/>
              <a:buChar char="–"/>
              <a:defRPr sz="2000">
                <a:solidFill>
                  <a:srgbClr val="666666"/>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a:extLst>
              <a:ext uri="{FF2B5EF4-FFF2-40B4-BE49-F238E27FC236}">
                <a16:creationId xmlns:a16="http://schemas.microsoft.com/office/drawing/2014/main" id="{2287F14F-2F96-4F40-A560-BCF940DD1311}"/>
              </a:ext>
            </a:extLst>
          </p:cNvPr>
          <p:cNvSpPr>
            <a:spLocks noGrp="1"/>
          </p:cNvSpPr>
          <p:nvPr>
            <p:ph idx="10"/>
          </p:nvPr>
        </p:nvSpPr>
        <p:spPr>
          <a:xfrm>
            <a:off x="6275961" y="1145407"/>
            <a:ext cx="5487583" cy="5095057"/>
          </a:xfrm>
          <a:prstGeom prst="rect">
            <a:avLst/>
          </a:prstGeom>
          <a:ln w="28575">
            <a:solidFill>
              <a:schemeClr val="accent6"/>
            </a:solidFill>
          </a:ln>
        </p:spPr>
        <p:txBody>
          <a:bodyPr/>
          <a:lstStyle>
            <a:lvl1pPr marL="257168" indent="-257168">
              <a:buClr>
                <a:schemeClr val="tx1"/>
              </a:buClr>
              <a:buFont typeface="Arial" panose="020B0604020202020204" pitchFamily="34" charset="0"/>
              <a:buChar char="•"/>
              <a:defRPr sz="2800" b="1">
                <a:solidFill>
                  <a:schemeClr val="accent2"/>
                </a:solidFill>
                <a:latin typeface="+mn-lt"/>
              </a:defRPr>
            </a:lvl1pPr>
            <a:lvl2pPr marL="557199" indent="-296459">
              <a:buClr>
                <a:schemeClr val="tx1"/>
              </a:buClr>
              <a:buSzPct val="50000"/>
              <a:buFont typeface="Myriad Pro" panose="020B0503030403020204" pitchFamily="34" charset="0"/>
              <a:buChar char="–"/>
              <a:defRPr sz="2000">
                <a:solidFill>
                  <a:srgbClr val="666666"/>
                </a:solidFill>
                <a:latin typeface="+mn-lt"/>
              </a:defRPr>
            </a:lvl2pPr>
            <a:lvl3pPr marL="857228" indent="-171446">
              <a:buClr>
                <a:schemeClr val="tx1"/>
              </a:buClr>
              <a:buFont typeface="Myriad Pro" panose="020B0503030403020204" pitchFamily="34" charset="0"/>
              <a:buChar char="–"/>
              <a:defRPr sz="2000">
                <a:solidFill>
                  <a:srgbClr val="666666"/>
                </a:solidFill>
                <a:latin typeface="+mn-lt"/>
              </a:defRPr>
            </a:lvl3pPr>
            <a:lvl4pPr marL="1200120" indent="-171446">
              <a:buClr>
                <a:schemeClr val="tx1"/>
              </a:buClr>
              <a:buSzPct val="50000"/>
              <a:buFont typeface="Myriad Pro" panose="020B0503030403020204" pitchFamily="34" charset="0"/>
              <a:buChar char="–"/>
              <a:defRPr sz="2000">
                <a:solidFill>
                  <a:srgbClr val="666666"/>
                </a:solidFill>
                <a:latin typeface="+mn-lt"/>
              </a:defRPr>
            </a:lvl4pPr>
            <a:lvl5pPr marL="1543012" indent="-171446">
              <a:buClr>
                <a:schemeClr val="tx1"/>
              </a:buClr>
              <a:buFont typeface="Myriad Pro" panose="020B0503030403020204" pitchFamily="34" charset="0"/>
              <a:buChar char="–"/>
              <a:defRPr sz="2000">
                <a:solidFill>
                  <a:srgbClr val="666666"/>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08566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9163A-4383-4384-BA5E-72090CF63F06}"/>
              </a:ext>
            </a:extLst>
          </p:cNvPr>
          <p:cNvSpPr>
            <a:spLocks noGrp="1"/>
          </p:cNvSpPr>
          <p:nvPr>
            <p:ph type="title"/>
          </p:nvPr>
        </p:nvSpPr>
        <p:spPr>
          <a:xfrm>
            <a:off x="904470" y="4936844"/>
            <a:ext cx="10700975" cy="591464"/>
          </a:xfrm>
        </p:spPr>
        <p:txBody>
          <a:bodyPr>
            <a:normAutofit/>
          </a:bodyPr>
          <a:lstStyle>
            <a:lvl1pPr algn="ctr" rtl="0" eaLnBrk="1" fontAlgn="base" hangingPunct="1">
              <a:spcBef>
                <a:spcPct val="0"/>
              </a:spcBef>
              <a:spcAft>
                <a:spcPct val="0"/>
              </a:spcAft>
              <a:defRPr lang="en-US" sz="3200" b="1" i="0" cap="all" baseline="0" dirty="0">
                <a:solidFill>
                  <a:srgbClr val="0A5D8E"/>
                </a:solidFill>
                <a:latin typeface="+mj-lt"/>
                <a:ea typeface="+mj-ea"/>
                <a:cs typeface="+mj-cs"/>
              </a:defRPr>
            </a:lvl1pPr>
          </a:lstStyle>
          <a:p>
            <a:r>
              <a:rPr lang="en-US"/>
              <a:t>Click to edit Master title style</a:t>
            </a:r>
            <a:endParaRPr lang="en-US" dirty="0"/>
          </a:p>
        </p:txBody>
      </p:sp>
      <p:sp>
        <p:nvSpPr>
          <p:cNvPr id="4" name="Picture Placeholder 3">
            <a:extLst>
              <a:ext uri="{FF2B5EF4-FFF2-40B4-BE49-F238E27FC236}">
                <a16:creationId xmlns:a16="http://schemas.microsoft.com/office/drawing/2014/main" id="{38765A9F-A2E0-4173-8C11-1DA864747866}"/>
              </a:ext>
            </a:extLst>
          </p:cNvPr>
          <p:cNvSpPr>
            <a:spLocks noGrp="1"/>
          </p:cNvSpPr>
          <p:nvPr>
            <p:ph type="pic" sz="quarter" idx="10" hasCustomPrompt="1"/>
          </p:nvPr>
        </p:nvSpPr>
        <p:spPr>
          <a:xfrm>
            <a:off x="0" y="1"/>
            <a:ext cx="12192000" cy="4466121"/>
          </a:xfrm>
          <a:prstGeom prst="rect">
            <a:avLst/>
          </a:prstGeom>
        </p:spPr>
        <p:txBody>
          <a:bodyPr/>
          <a:lstStyle>
            <a:lvl1pPr>
              <a:defRPr/>
            </a:lvl1pPr>
          </a:lstStyle>
          <a:p>
            <a:r>
              <a:rPr lang="en-US" dirty="0"/>
              <a:t>Insert your picture here , if it resizes, use crop tool to fill slide width with image. If you have any issues, see the Marketing Dept!</a:t>
            </a:r>
          </a:p>
        </p:txBody>
      </p:sp>
      <p:sp>
        <p:nvSpPr>
          <p:cNvPr id="9" name="Text Placeholder 8">
            <a:extLst>
              <a:ext uri="{FF2B5EF4-FFF2-40B4-BE49-F238E27FC236}">
                <a16:creationId xmlns:a16="http://schemas.microsoft.com/office/drawing/2014/main" id="{A516EB94-1797-43C7-8E4B-00DFCCF5D65A}"/>
              </a:ext>
            </a:extLst>
          </p:cNvPr>
          <p:cNvSpPr>
            <a:spLocks noGrp="1"/>
          </p:cNvSpPr>
          <p:nvPr>
            <p:ph type="body" sz="quarter" idx="11"/>
          </p:nvPr>
        </p:nvSpPr>
        <p:spPr>
          <a:xfrm>
            <a:off x="2438401" y="5527675"/>
            <a:ext cx="7744884" cy="533400"/>
          </a:xfrm>
          <a:prstGeom prst="rect">
            <a:avLst/>
          </a:prstGeom>
        </p:spPr>
        <p:txBody>
          <a:bodyPr/>
          <a:lstStyle>
            <a:lvl1pPr marL="0" indent="0" algn="ctr">
              <a:buNone/>
              <a:defRPr>
                <a:solidFill>
                  <a:schemeClr val="accent1"/>
                </a:solidFill>
              </a:defRPr>
            </a:lvl1pPr>
          </a:lstStyle>
          <a:p>
            <a:pPr lvl="0"/>
            <a:r>
              <a:rPr lang="en-US"/>
              <a:t>Edit Master text styles</a:t>
            </a:r>
          </a:p>
        </p:txBody>
      </p:sp>
    </p:spTree>
    <p:extLst>
      <p:ext uri="{BB962C8B-B14F-4D97-AF65-F5344CB8AC3E}">
        <p14:creationId xmlns:p14="http://schemas.microsoft.com/office/powerpoint/2010/main" val="2736783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890" y="2514602"/>
            <a:ext cx="8800601" cy="2262781"/>
          </a:xfrm>
        </p:spPr>
        <p:txBody>
          <a:bodyPr anchor="b">
            <a:normAutofit/>
          </a:bodyPr>
          <a:lstStyle>
            <a:lvl1pPr>
              <a:defRPr sz="3129"/>
            </a:lvl1pPr>
          </a:lstStyle>
          <a:p>
            <a:r>
              <a:rPr lang="en-US"/>
              <a:t>Click to edit Master title style</a:t>
            </a:r>
            <a:endParaRPr lang="en-US" dirty="0"/>
          </a:p>
        </p:txBody>
      </p:sp>
      <p:sp>
        <p:nvSpPr>
          <p:cNvPr id="3" name="Subtitle 2"/>
          <p:cNvSpPr>
            <a:spLocks noGrp="1"/>
          </p:cNvSpPr>
          <p:nvPr>
            <p:ph type="subTitle" idx="1"/>
          </p:nvPr>
        </p:nvSpPr>
        <p:spPr>
          <a:xfrm>
            <a:off x="2589890" y="4777382"/>
            <a:ext cx="8800601" cy="1126283"/>
          </a:xfrm>
        </p:spPr>
        <p:txBody>
          <a:bodyPr anchor="t"/>
          <a:lstStyle>
            <a:lvl1pPr marL="0" indent="0" algn="l">
              <a:buNone/>
              <a:defRPr>
                <a:solidFill>
                  <a:schemeClr val="tx1">
                    <a:lumMod val="65000"/>
                    <a:lumOff val="35000"/>
                  </a:schemeClr>
                </a:solidFill>
              </a:defRPr>
            </a:lvl1pPr>
            <a:lvl2pPr marL="264961" indent="0" algn="ctr">
              <a:buNone/>
              <a:defRPr>
                <a:solidFill>
                  <a:schemeClr val="tx1">
                    <a:tint val="75000"/>
                  </a:schemeClr>
                </a:solidFill>
              </a:defRPr>
            </a:lvl2pPr>
            <a:lvl3pPr marL="529922" indent="0" algn="ctr">
              <a:buNone/>
              <a:defRPr>
                <a:solidFill>
                  <a:schemeClr val="tx1">
                    <a:tint val="75000"/>
                  </a:schemeClr>
                </a:solidFill>
              </a:defRPr>
            </a:lvl3pPr>
            <a:lvl4pPr marL="794883" indent="0" algn="ctr">
              <a:buNone/>
              <a:defRPr>
                <a:solidFill>
                  <a:schemeClr val="tx1">
                    <a:tint val="75000"/>
                  </a:schemeClr>
                </a:solidFill>
              </a:defRPr>
            </a:lvl4pPr>
            <a:lvl5pPr marL="1059844" indent="0" algn="ctr">
              <a:buNone/>
              <a:defRPr>
                <a:solidFill>
                  <a:schemeClr val="tx1">
                    <a:tint val="75000"/>
                  </a:schemeClr>
                </a:solidFill>
              </a:defRPr>
            </a:lvl5pPr>
            <a:lvl6pPr marL="1324806" indent="0" algn="ctr">
              <a:buNone/>
              <a:defRPr>
                <a:solidFill>
                  <a:schemeClr val="tx1">
                    <a:tint val="75000"/>
                  </a:schemeClr>
                </a:solidFill>
              </a:defRPr>
            </a:lvl6pPr>
            <a:lvl7pPr marL="1589767" indent="0" algn="ctr">
              <a:buNone/>
              <a:defRPr>
                <a:solidFill>
                  <a:schemeClr val="tx1">
                    <a:tint val="75000"/>
                  </a:schemeClr>
                </a:solidFill>
              </a:defRPr>
            </a:lvl7pPr>
            <a:lvl8pPr marL="1854728" indent="0" algn="ctr">
              <a:buNone/>
              <a:defRPr>
                <a:solidFill>
                  <a:schemeClr val="tx1">
                    <a:tint val="75000"/>
                  </a:schemeClr>
                </a:solidFill>
              </a:defRPr>
            </a:lvl8pPr>
            <a:lvl9pPr marL="2119689"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455DF88-04F6-4B33-A0D0-0E4C8DC425BF}" type="datetimeFigureOut">
              <a:rPr lang="en-US" smtClean="0"/>
              <a:t>7/20/2023</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563456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5" y="919616"/>
            <a:ext cx="4155623" cy="2532888"/>
          </a:xfrm>
        </p:spPr>
        <p:txBody>
          <a:bodyPr anchor="b"/>
          <a:lstStyle>
            <a:lvl1pPr>
              <a:defRPr sz="2400"/>
            </a:lvl1pPr>
          </a:lstStyle>
          <a:p>
            <a:r>
              <a:rPr lang="en-US"/>
              <a:t>Click to edit Master title style</a:t>
            </a:r>
            <a:endParaRPr dirty="0"/>
          </a:p>
        </p:txBody>
      </p:sp>
      <p:sp>
        <p:nvSpPr>
          <p:cNvPr id="3" name="Picture Placeholder 2" descr="An empty placeholder to add an image. Click on the placeholder and select the image that you wish to add"/>
          <p:cNvSpPr>
            <a:spLocks noGrp="1"/>
          </p:cNvSpPr>
          <p:nvPr>
            <p:ph type="pic" idx="1"/>
          </p:nvPr>
        </p:nvSpPr>
        <p:spPr>
          <a:xfrm>
            <a:off x="0" y="915923"/>
            <a:ext cx="6626677" cy="5065776"/>
          </a:xfrm>
        </p:spPr>
        <p:txBody>
          <a:bodyPr tIns="1371600">
            <a:normAutofit/>
          </a:bodyPr>
          <a:lstStyle>
            <a:lvl1pPr marL="0" indent="0" algn="ctr">
              <a:spcBef>
                <a:spcPts val="0"/>
              </a:spcBef>
              <a:buNone/>
              <a:defRPr sz="165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endParaRPr dirty="0"/>
          </a:p>
        </p:txBody>
      </p:sp>
      <p:sp>
        <p:nvSpPr>
          <p:cNvPr id="4" name="Text Placeholder 3"/>
          <p:cNvSpPr>
            <a:spLocks noGrp="1"/>
          </p:cNvSpPr>
          <p:nvPr>
            <p:ph type="body" sz="half" idx="2"/>
          </p:nvPr>
        </p:nvSpPr>
        <p:spPr>
          <a:xfrm>
            <a:off x="6682435" y="3502154"/>
            <a:ext cx="4155623" cy="2479547"/>
          </a:xfrm>
        </p:spPr>
        <p:txBody>
          <a:bodyPr>
            <a:normAutofit/>
          </a:bodyPr>
          <a:lstStyle>
            <a:lvl1pPr marL="0" indent="0">
              <a:spcBef>
                <a:spcPts val="675"/>
              </a:spcBef>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dirty="0"/>
          </a:p>
        </p:txBody>
      </p:sp>
      <p:sp>
        <p:nvSpPr>
          <p:cNvPr id="5" name="Date Placeholder 4"/>
          <p:cNvSpPr>
            <a:spLocks noGrp="1"/>
          </p:cNvSpPr>
          <p:nvPr>
            <p:ph type="dt" sz="half" idx="10"/>
          </p:nvPr>
        </p:nvSpPr>
        <p:spPr/>
        <p:txBody>
          <a:bodyPr/>
          <a:lstStyle/>
          <a:p>
            <a:fld id="{E1447A63-5E3D-469C-A0D1-119323F4F95E}" type="datetime1">
              <a:rPr lang="en-US" smtClean="0"/>
              <a:pPr/>
              <a:t>7/20/2023</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1437419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FBB0D-6DA8-1449-F370-7EA376EDAC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71DB9C-1738-1D44-9B35-D642B27959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B7927F-3543-7E96-5BDB-9732BA1A8FAD}"/>
              </a:ext>
            </a:extLst>
          </p:cNvPr>
          <p:cNvSpPr>
            <a:spLocks noGrp="1"/>
          </p:cNvSpPr>
          <p:nvPr>
            <p:ph type="dt" sz="half" idx="10"/>
          </p:nvPr>
        </p:nvSpPr>
        <p:spPr/>
        <p:txBody>
          <a:bodyPr/>
          <a:lstStyle/>
          <a:p>
            <a:fld id="{279F3FF5-B7F8-45BC-8CF2-1751E96E2B99}" type="datetimeFigureOut">
              <a:rPr lang="en-US" smtClean="0"/>
              <a:t>7/20/2023</a:t>
            </a:fld>
            <a:endParaRPr lang="en-US"/>
          </a:p>
        </p:txBody>
      </p:sp>
      <p:sp>
        <p:nvSpPr>
          <p:cNvPr id="5" name="Footer Placeholder 4">
            <a:extLst>
              <a:ext uri="{FF2B5EF4-FFF2-40B4-BE49-F238E27FC236}">
                <a16:creationId xmlns:a16="http://schemas.microsoft.com/office/drawing/2014/main" id="{B7E70A1E-5E93-82DE-6D81-0B8DD14E42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1E943C-6BC9-93A5-F1FD-E223DB80B8CF}"/>
              </a:ext>
            </a:extLst>
          </p:cNvPr>
          <p:cNvSpPr>
            <a:spLocks noGrp="1"/>
          </p:cNvSpPr>
          <p:nvPr>
            <p:ph type="sldNum" sz="quarter" idx="12"/>
          </p:nvPr>
        </p:nvSpPr>
        <p:spPr/>
        <p:txBody>
          <a:bodyPr/>
          <a:lstStyle/>
          <a:p>
            <a:fld id="{2F2A0164-B244-426D-971D-3F7000F7F8A7}" type="slidenum">
              <a:rPr lang="en-US" smtClean="0"/>
              <a:t>‹#›</a:t>
            </a:fld>
            <a:endParaRPr lang="en-US"/>
          </a:p>
        </p:txBody>
      </p:sp>
    </p:spTree>
    <p:extLst>
      <p:ext uri="{BB962C8B-B14F-4D97-AF65-F5344CB8AC3E}">
        <p14:creationId xmlns:p14="http://schemas.microsoft.com/office/powerpoint/2010/main" val="34284484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409701" y="1556281"/>
            <a:ext cx="4610099" cy="4620682"/>
          </a:xfrm>
        </p:spPr>
        <p:txBody>
          <a:bodyPr/>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172202" y="1556281"/>
            <a:ext cx="4609775" cy="4620682"/>
          </a:xfrm>
        </p:spPr>
        <p:txBody>
          <a:bodyPr/>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Slide Number Placeholder 6"/>
          <p:cNvSpPr>
            <a:spLocks noGrp="1"/>
          </p:cNvSpPr>
          <p:nvPr>
            <p:ph type="sldNum" sz="quarter" idx="12"/>
          </p:nvPr>
        </p:nvSpPr>
        <p:spPr/>
        <p:txBody>
          <a:bodyPr/>
          <a:lstStyle/>
          <a:p>
            <a:fld id="{9CD8D479-8942-46E8-A226-A4E01F7A105C}" type="slidenum">
              <a:rPr/>
              <a:t>‹#›</a:t>
            </a:fld>
            <a:endParaRPr dirty="0"/>
          </a:p>
        </p:txBody>
      </p:sp>
      <p:sp>
        <p:nvSpPr>
          <p:cNvPr id="5" name="Date Placeholder 4"/>
          <p:cNvSpPr>
            <a:spLocks noGrp="1"/>
          </p:cNvSpPr>
          <p:nvPr>
            <p:ph type="dt" sz="half" idx="10"/>
          </p:nvPr>
        </p:nvSpPr>
        <p:spPr/>
        <p:txBody>
          <a:bodyPr/>
          <a:lstStyle/>
          <a:p>
            <a:fld id="{93A66BA0-BF77-43AC-894A-20AD8220B887}" type="datetime1">
              <a:rPr lang="en-US" smtClean="0"/>
              <a:pPr/>
              <a:t>7/20/2023</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15370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Design 2">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BAACDD-ABB9-4CC8-8F68-64DDA6957D52}"/>
              </a:ext>
            </a:extLst>
          </p:cNvPr>
          <p:cNvSpPr txBox="1"/>
          <p:nvPr userDrawn="1"/>
        </p:nvSpPr>
        <p:spPr>
          <a:xfrm>
            <a:off x="0" y="2984734"/>
            <a:ext cx="1879668" cy="2237151"/>
          </a:xfrm>
          <a:prstGeom prst="rect">
            <a:avLst/>
          </a:prstGeom>
          <a:noFill/>
        </p:spPr>
        <p:txBody>
          <a:bodyPr wrap="square" rtlCol="0">
            <a:spAutoFit/>
          </a:bodyPr>
          <a:lstStyle/>
          <a:p>
            <a:pPr algn="r">
              <a:lnSpc>
                <a:spcPct val="150000"/>
              </a:lnSpc>
            </a:pPr>
            <a:r>
              <a:rPr lang="en-US" b="0" cap="none" spc="0" dirty="0">
                <a:ln w="0"/>
                <a:solidFill>
                  <a:schemeClr val="accent3"/>
                </a:solidFill>
                <a:effectLst>
                  <a:outerShdw blurRad="38100" dist="19050" dir="2700000" algn="tl" rotWithShape="0">
                    <a:schemeClr val="dk1">
                      <a:alpha val="40000"/>
                    </a:schemeClr>
                  </a:outerShdw>
                </a:effectLst>
              </a:rPr>
              <a:t>AWARD</a:t>
            </a:r>
          </a:p>
          <a:p>
            <a:pPr marL="0" algn="r" defTabSz="914400" rtl="0" eaLnBrk="1" latinLnBrk="0" hangingPunct="1">
              <a:lnSpc>
                <a:spcPct val="150000"/>
              </a:lnSpc>
            </a:pPr>
            <a:r>
              <a:rPr lang="en-US" sz="1800" b="0" kern="1200" cap="none" spc="0" dirty="0">
                <a:ln w="0"/>
                <a:solidFill>
                  <a:schemeClr val="accent3"/>
                </a:solidFill>
                <a:effectLst>
                  <a:outerShdw blurRad="38100" dist="19050" dir="2700000" algn="tl" rotWithShape="0">
                    <a:schemeClr val="dk1">
                      <a:alpha val="40000"/>
                    </a:schemeClr>
                  </a:outerShdw>
                </a:effectLst>
                <a:latin typeface="+mn-lt"/>
                <a:ea typeface="+mn-ea"/>
                <a:cs typeface="+mn-cs"/>
              </a:rPr>
              <a:t>PROJECT TYPE</a:t>
            </a:r>
          </a:p>
          <a:p>
            <a:pPr algn="r">
              <a:lnSpc>
                <a:spcPct val="100000"/>
              </a:lnSpc>
              <a:spcBef>
                <a:spcPts val="1400"/>
              </a:spcBef>
            </a:pPr>
            <a:r>
              <a:rPr lang="en-US" sz="1800" b="0" kern="1200" cap="none" spc="0" dirty="0">
                <a:ln w="0"/>
                <a:solidFill>
                  <a:schemeClr val="accent3"/>
                </a:solidFill>
                <a:effectLst>
                  <a:outerShdw blurRad="38100" dist="19050" dir="2700000" algn="tl" rotWithShape="0">
                    <a:schemeClr val="dk1">
                      <a:alpha val="40000"/>
                    </a:schemeClr>
                  </a:outerShdw>
                </a:effectLst>
                <a:latin typeface="+mn-lt"/>
                <a:ea typeface="+mn-ea"/>
                <a:cs typeface="+mn-cs"/>
              </a:rPr>
              <a:t>CORE PRINCIPLES DEMONSTRATED</a:t>
            </a:r>
          </a:p>
          <a:p>
            <a:pPr algn="r">
              <a:lnSpc>
                <a:spcPct val="250000"/>
              </a:lnSpc>
            </a:pPr>
            <a:r>
              <a:rPr lang="en-US" b="0" cap="none" spc="0" dirty="0">
                <a:ln w="0"/>
                <a:solidFill>
                  <a:schemeClr val="accent3"/>
                </a:solidFill>
                <a:effectLst>
                  <a:outerShdw blurRad="38100" dist="19050" dir="2700000" algn="tl" rotWithShape="0">
                    <a:schemeClr val="dk1">
                      <a:alpha val="40000"/>
                    </a:schemeClr>
                  </a:outerShdw>
                </a:effectLst>
              </a:rPr>
              <a:t>DESCRIPTION</a:t>
            </a:r>
          </a:p>
        </p:txBody>
      </p:sp>
      <p:sp>
        <p:nvSpPr>
          <p:cNvPr id="26" name="Rectangle 25">
            <a:extLst>
              <a:ext uri="{FF2B5EF4-FFF2-40B4-BE49-F238E27FC236}">
                <a16:creationId xmlns:a16="http://schemas.microsoft.com/office/drawing/2014/main" id="{DE57A0F8-FE16-40CC-862E-78DE1CF1FDA2}"/>
              </a:ext>
            </a:extLst>
          </p:cNvPr>
          <p:cNvSpPr/>
          <p:nvPr userDrawn="1"/>
        </p:nvSpPr>
        <p:spPr>
          <a:xfrm>
            <a:off x="0" y="217443"/>
            <a:ext cx="12192000" cy="1187468"/>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F611C61-05C1-4330-A8C5-0CFEE674A6FE}"/>
              </a:ext>
            </a:extLst>
          </p:cNvPr>
          <p:cNvSpPr>
            <a:spLocks noGrp="1"/>
          </p:cNvSpPr>
          <p:nvPr>
            <p:ph type="title" hasCustomPrompt="1"/>
          </p:nvPr>
        </p:nvSpPr>
        <p:spPr>
          <a:xfrm>
            <a:off x="149620" y="249092"/>
            <a:ext cx="10025686" cy="1205471"/>
          </a:xfrm>
        </p:spPr>
        <p:txBody>
          <a:bodyPr/>
          <a:lstStyle>
            <a:lvl1pPr>
              <a:defRPr sz="3600">
                <a:solidFill>
                  <a:schemeClr val="bg2"/>
                </a:solidFill>
              </a:defRPr>
            </a:lvl1pPr>
          </a:lstStyle>
          <a:p>
            <a:r>
              <a:rPr lang="en-US"/>
              <a:t>Project Title</a:t>
            </a:r>
          </a:p>
        </p:txBody>
      </p:sp>
      <p:pic>
        <p:nvPicPr>
          <p:cNvPr id="10" name="Picture 9" descr="A close up of a map&#10;&#10;Description automatically generated">
            <a:extLst>
              <a:ext uri="{FF2B5EF4-FFF2-40B4-BE49-F238E27FC236}">
                <a16:creationId xmlns:a16="http://schemas.microsoft.com/office/drawing/2014/main" id="{38AB4CCF-DF00-4EFF-B237-38B76492AC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3350" y="1982578"/>
            <a:ext cx="1585538" cy="1021524"/>
          </a:xfrm>
          <a:prstGeom prst="rect">
            <a:avLst/>
          </a:prstGeom>
        </p:spPr>
      </p:pic>
      <p:sp>
        <p:nvSpPr>
          <p:cNvPr id="15" name="Text Placeholder 14">
            <a:extLst>
              <a:ext uri="{FF2B5EF4-FFF2-40B4-BE49-F238E27FC236}">
                <a16:creationId xmlns:a16="http://schemas.microsoft.com/office/drawing/2014/main" id="{491B18FE-4CFC-4318-8FB7-D0607C597325}"/>
              </a:ext>
            </a:extLst>
          </p:cNvPr>
          <p:cNvSpPr>
            <a:spLocks noGrp="1"/>
          </p:cNvSpPr>
          <p:nvPr>
            <p:ph type="body" sz="quarter" idx="11" hasCustomPrompt="1"/>
          </p:nvPr>
        </p:nvSpPr>
        <p:spPr>
          <a:xfrm>
            <a:off x="133350" y="1540554"/>
            <a:ext cx="10515600" cy="352058"/>
          </a:xfrm>
        </p:spPr>
        <p:txBody>
          <a:bodyPr>
            <a:noAutofit/>
          </a:bodyPr>
          <a:lstStyle>
            <a:lvl1pPr marL="0" indent="0">
              <a:buNone/>
              <a:defRPr sz="2400" b="0" cap="none" spc="0">
                <a:ln w="0"/>
                <a:solidFill>
                  <a:schemeClr val="tx1"/>
                </a:solidFill>
                <a:effectLst>
                  <a:outerShdw blurRad="38100" dist="19050" dir="2700000" algn="tl" rotWithShape="0">
                    <a:schemeClr val="dk1">
                      <a:alpha val="40000"/>
                    </a:schemeClr>
                  </a:outerShdw>
                </a:effectLst>
              </a:defRPr>
            </a:lvl1pPr>
            <a:lvl2pPr marL="457200" indent="0">
              <a:buNone/>
              <a:defRPr/>
            </a:lvl2pPr>
            <a:lvl3pPr marL="914400" indent="0">
              <a:buNone/>
              <a:defRPr/>
            </a:lvl3pPr>
            <a:lvl4pPr marL="1371600" indent="0">
              <a:buNone/>
              <a:defRPr/>
            </a:lvl4pPr>
            <a:lvl5pPr marL="1828800" indent="0">
              <a:buNone/>
              <a:defRPr/>
            </a:lvl5pPr>
          </a:lstStyle>
          <a:p>
            <a:pPr lvl="0"/>
            <a:r>
              <a:rPr lang="en-US"/>
              <a:t>Municipality Name FY##</a:t>
            </a:r>
          </a:p>
        </p:txBody>
      </p:sp>
      <p:sp>
        <p:nvSpPr>
          <p:cNvPr id="18" name="Picture Placeholder 17">
            <a:extLst>
              <a:ext uri="{FF2B5EF4-FFF2-40B4-BE49-F238E27FC236}">
                <a16:creationId xmlns:a16="http://schemas.microsoft.com/office/drawing/2014/main" id="{7D8CB982-3E8E-4751-9D0C-3B0BF945A8D7}"/>
              </a:ext>
            </a:extLst>
          </p:cNvPr>
          <p:cNvSpPr>
            <a:spLocks noGrp="1"/>
          </p:cNvSpPr>
          <p:nvPr>
            <p:ph type="pic" sz="quarter" idx="12"/>
          </p:nvPr>
        </p:nvSpPr>
        <p:spPr>
          <a:xfrm>
            <a:off x="6967166" y="1540554"/>
            <a:ext cx="5091484" cy="2487581"/>
          </a:xfrm>
          <a:noFill/>
        </p:spPr>
        <p:txBody>
          <a:bodyPr/>
          <a:lstStyle/>
          <a:p>
            <a:endParaRPr lang="en-US" dirty="0"/>
          </a:p>
        </p:txBody>
      </p:sp>
      <p:sp>
        <p:nvSpPr>
          <p:cNvPr id="20" name="Picture Placeholder 19">
            <a:extLst>
              <a:ext uri="{FF2B5EF4-FFF2-40B4-BE49-F238E27FC236}">
                <a16:creationId xmlns:a16="http://schemas.microsoft.com/office/drawing/2014/main" id="{59EE13BD-0EA5-465E-BDC5-35D297F72FA1}"/>
              </a:ext>
            </a:extLst>
          </p:cNvPr>
          <p:cNvSpPr>
            <a:spLocks noGrp="1"/>
          </p:cNvSpPr>
          <p:nvPr>
            <p:ph type="pic" sz="quarter" idx="13"/>
          </p:nvPr>
        </p:nvSpPr>
        <p:spPr>
          <a:xfrm>
            <a:off x="6978650" y="4102443"/>
            <a:ext cx="5057534" cy="2624179"/>
          </a:xfrm>
        </p:spPr>
        <p:txBody>
          <a:bodyPr/>
          <a:lstStyle/>
          <a:p>
            <a:endParaRPr lang="en-US" dirty="0"/>
          </a:p>
        </p:txBody>
      </p:sp>
      <p:sp>
        <p:nvSpPr>
          <p:cNvPr id="27" name="Content Placeholder 2">
            <a:extLst>
              <a:ext uri="{FF2B5EF4-FFF2-40B4-BE49-F238E27FC236}">
                <a16:creationId xmlns:a16="http://schemas.microsoft.com/office/drawing/2014/main" id="{8B896929-798D-4488-BDBE-3A69257AFC10}"/>
              </a:ext>
            </a:extLst>
          </p:cNvPr>
          <p:cNvSpPr>
            <a:spLocks noGrp="1"/>
          </p:cNvSpPr>
          <p:nvPr>
            <p:ph sz="half" idx="19" hasCustomPrompt="1"/>
          </p:nvPr>
        </p:nvSpPr>
        <p:spPr>
          <a:xfrm>
            <a:off x="1979010" y="1998713"/>
            <a:ext cx="4787900" cy="957937"/>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Provide links to project resources here</a:t>
            </a:r>
          </a:p>
        </p:txBody>
      </p:sp>
      <p:pic>
        <p:nvPicPr>
          <p:cNvPr id="5" name="Picture 4" descr="Logo&#10;&#10;Description automatically generated with medium confidence">
            <a:extLst>
              <a:ext uri="{FF2B5EF4-FFF2-40B4-BE49-F238E27FC236}">
                <a16:creationId xmlns:a16="http://schemas.microsoft.com/office/drawing/2014/main" id="{27CC7C3E-6065-46CF-A0B6-48110013B4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1121" y="463014"/>
            <a:ext cx="1705063" cy="717587"/>
          </a:xfrm>
          <a:prstGeom prst="rect">
            <a:avLst/>
          </a:prstGeom>
        </p:spPr>
      </p:pic>
      <p:sp>
        <p:nvSpPr>
          <p:cNvPr id="19" name="Content Placeholder 2">
            <a:extLst>
              <a:ext uri="{FF2B5EF4-FFF2-40B4-BE49-F238E27FC236}">
                <a16:creationId xmlns:a16="http://schemas.microsoft.com/office/drawing/2014/main" id="{E46381B9-6383-4314-A83D-07CB43A92C49}"/>
              </a:ext>
            </a:extLst>
          </p:cNvPr>
          <p:cNvSpPr>
            <a:spLocks noGrp="1"/>
          </p:cNvSpPr>
          <p:nvPr>
            <p:ph sz="half" idx="1" hasCustomPrompt="1"/>
          </p:nvPr>
        </p:nvSpPr>
        <p:spPr>
          <a:xfrm>
            <a:off x="1986148" y="3112179"/>
            <a:ext cx="2175544" cy="352058"/>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 MVP Grant amount</a:t>
            </a:r>
          </a:p>
        </p:txBody>
      </p:sp>
      <p:sp>
        <p:nvSpPr>
          <p:cNvPr id="28" name="Content Placeholder 2">
            <a:extLst>
              <a:ext uri="{FF2B5EF4-FFF2-40B4-BE49-F238E27FC236}">
                <a16:creationId xmlns:a16="http://schemas.microsoft.com/office/drawing/2014/main" id="{2EF992C9-29BC-463A-B28F-11B2F4FBE3BE}"/>
              </a:ext>
            </a:extLst>
          </p:cNvPr>
          <p:cNvSpPr>
            <a:spLocks noGrp="1"/>
          </p:cNvSpPr>
          <p:nvPr>
            <p:ph sz="half" idx="14" hasCustomPrompt="1"/>
          </p:nvPr>
        </p:nvSpPr>
        <p:spPr>
          <a:xfrm>
            <a:off x="1986148" y="3519507"/>
            <a:ext cx="4787900" cy="352058"/>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(from RFR/application)</a:t>
            </a:r>
          </a:p>
        </p:txBody>
      </p:sp>
      <p:sp>
        <p:nvSpPr>
          <p:cNvPr id="32" name="Content Placeholder 2">
            <a:extLst>
              <a:ext uri="{FF2B5EF4-FFF2-40B4-BE49-F238E27FC236}">
                <a16:creationId xmlns:a16="http://schemas.microsoft.com/office/drawing/2014/main" id="{A971EB87-6BFA-4E9E-B865-2CA99AC7C208}"/>
              </a:ext>
            </a:extLst>
          </p:cNvPr>
          <p:cNvSpPr>
            <a:spLocks noGrp="1"/>
          </p:cNvSpPr>
          <p:nvPr>
            <p:ph sz="half" idx="18" hasCustomPrompt="1"/>
          </p:nvPr>
        </p:nvSpPr>
        <p:spPr>
          <a:xfrm>
            <a:off x="1979010" y="4849798"/>
            <a:ext cx="4795038" cy="1887335"/>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Please share project goals/major tasks and any unique attributes of the project (i.e., what makes it stand out). This could be a brief narrative or a few bullets. </a:t>
            </a:r>
          </a:p>
        </p:txBody>
      </p:sp>
      <p:sp>
        <p:nvSpPr>
          <p:cNvPr id="21" name="TextBox 20">
            <a:extLst>
              <a:ext uri="{FF2B5EF4-FFF2-40B4-BE49-F238E27FC236}">
                <a16:creationId xmlns:a16="http://schemas.microsoft.com/office/drawing/2014/main" id="{E2221B07-FECE-4730-8F52-068A1EF2235C}"/>
              </a:ext>
            </a:extLst>
          </p:cNvPr>
          <p:cNvSpPr txBox="1"/>
          <p:nvPr userDrawn="1"/>
        </p:nvSpPr>
        <p:spPr>
          <a:xfrm>
            <a:off x="3221858" y="2994418"/>
            <a:ext cx="1879668" cy="464871"/>
          </a:xfrm>
          <a:prstGeom prst="rect">
            <a:avLst/>
          </a:prstGeom>
          <a:noFill/>
        </p:spPr>
        <p:txBody>
          <a:bodyPr wrap="square" rtlCol="0">
            <a:spAutoFit/>
          </a:bodyPr>
          <a:lstStyle/>
          <a:p>
            <a:pPr algn="r">
              <a:lnSpc>
                <a:spcPct val="150000"/>
              </a:lnSpc>
            </a:pPr>
            <a:r>
              <a:rPr lang="en-US" b="0" cap="none" spc="0" dirty="0">
                <a:ln w="0"/>
                <a:solidFill>
                  <a:schemeClr val="accent3"/>
                </a:solidFill>
                <a:effectLst>
                  <a:outerShdw blurRad="38100" dist="19050" dir="2700000" algn="tl" rotWithShape="0">
                    <a:schemeClr val="dk1">
                      <a:alpha val="40000"/>
                    </a:schemeClr>
                  </a:outerShdw>
                </a:effectLst>
              </a:rPr>
              <a:t>MATCH</a:t>
            </a:r>
          </a:p>
        </p:txBody>
      </p:sp>
      <p:sp>
        <p:nvSpPr>
          <p:cNvPr id="22" name="Content Placeholder 2">
            <a:extLst>
              <a:ext uri="{FF2B5EF4-FFF2-40B4-BE49-F238E27FC236}">
                <a16:creationId xmlns:a16="http://schemas.microsoft.com/office/drawing/2014/main" id="{E271E597-A2C7-4097-BFBF-465B00600B0A}"/>
              </a:ext>
            </a:extLst>
          </p:cNvPr>
          <p:cNvSpPr>
            <a:spLocks noGrp="1"/>
          </p:cNvSpPr>
          <p:nvPr>
            <p:ph sz="half" idx="21" hasCustomPrompt="1"/>
          </p:nvPr>
        </p:nvSpPr>
        <p:spPr>
          <a:xfrm>
            <a:off x="5098416" y="3109705"/>
            <a:ext cx="1675632" cy="352058"/>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 Amount</a:t>
            </a:r>
          </a:p>
        </p:txBody>
      </p:sp>
      <p:sp>
        <p:nvSpPr>
          <p:cNvPr id="6" name="Text Placeholder 5">
            <a:extLst>
              <a:ext uri="{FF2B5EF4-FFF2-40B4-BE49-F238E27FC236}">
                <a16:creationId xmlns:a16="http://schemas.microsoft.com/office/drawing/2014/main" id="{8181B015-D849-4DBD-9010-9D65EB3DD6A2}"/>
              </a:ext>
            </a:extLst>
          </p:cNvPr>
          <p:cNvSpPr>
            <a:spLocks noGrp="1"/>
          </p:cNvSpPr>
          <p:nvPr>
            <p:ph type="body" sz="quarter" idx="22" hasCustomPrompt="1"/>
          </p:nvPr>
        </p:nvSpPr>
        <p:spPr>
          <a:xfrm>
            <a:off x="1982973" y="4053754"/>
            <a:ext cx="4794250" cy="647700"/>
          </a:xfrm>
        </p:spPr>
        <p:txBody>
          <a:bodyPr>
            <a:normAutofit/>
          </a:bodyPr>
          <a:lstStyle>
            <a:lvl1pPr marL="0" indent="0">
              <a:buNone/>
              <a:defRPr sz="1800">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a:t>Choose only one or two core principles that your project exemplifies. (See resilientma.org/</a:t>
            </a:r>
            <a:r>
              <a:rPr lang="en-US" err="1"/>
              <a:t>mvp</a:t>
            </a:r>
            <a:r>
              <a:rPr lang="en-US"/>
              <a:t>)</a:t>
            </a:r>
          </a:p>
        </p:txBody>
      </p:sp>
    </p:spTree>
    <p:extLst>
      <p:ext uri="{BB962C8B-B14F-4D97-AF65-F5344CB8AC3E}">
        <p14:creationId xmlns:p14="http://schemas.microsoft.com/office/powerpoint/2010/main" val="3340698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A79F-C661-8E48-CA8F-59C93AEBBA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D3F750-BD02-3F48-DB57-65C72CDD8B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2BACEE-7F0E-1FA4-34D2-97DEB8284F78}"/>
              </a:ext>
            </a:extLst>
          </p:cNvPr>
          <p:cNvSpPr>
            <a:spLocks noGrp="1"/>
          </p:cNvSpPr>
          <p:nvPr>
            <p:ph type="dt" sz="half" idx="10"/>
          </p:nvPr>
        </p:nvSpPr>
        <p:spPr/>
        <p:txBody>
          <a:bodyPr/>
          <a:lstStyle/>
          <a:p>
            <a:fld id="{279F3FF5-B7F8-45BC-8CF2-1751E96E2B99}" type="datetimeFigureOut">
              <a:rPr lang="en-US" smtClean="0"/>
              <a:t>7/20/2023</a:t>
            </a:fld>
            <a:endParaRPr lang="en-US"/>
          </a:p>
        </p:txBody>
      </p:sp>
      <p:sp>
        <p:nvSpPr>
          <p:cNvPr id="5" name="Footer Placeholder 4">
            <a:extLst>
              <a:ext uri="{FF2B5EF4-FFF2-40B4-BE49-F238E27FC236}">
                <a16:creationId xmlns:a16="http://schemas.microsoft.com/office/drawing/2014/main" id="{B7A93215-620E-6FF3-E8F7-D4172DE9E1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28A514-13C1-63DB-DBFD-3B96123D230F}"/>
              </a:ext>
            </a:extLst>
          </p:cNvPr>
          <p:cNvSpPr>
            <a:spLocks noGrp="1"/>
          </p:cNvSpPr>
          <p:nvPr>
            <p:ph type="sldNum" sz="quarter" idx="12"/>
          </p:nvPr>
        </p:nvSpPr>
        <p:spPr/>
        <p:txBody>
          <a:bodyPr/>
          <a:lstStyle/>
          <a:p>
            <a:fld id="{2F2A0164-B244-426D-971D-3F7000F7F8A7}" type="slidenum">
              <a:rPr lang="en-US" smtClean="0"/>
              <a:t>‹#›</a:t>
            </a:fld>
            <a:endParaRPr lang="en-US"/>
          </a:p>
        </p:txBody>
      </p:sp>
    </p:spTree>
    <p:extLst>
      <p:ext uri="{BB962C8B-B14F-4D97-AF65-F5344CB8AC3E}">
        <p14:creationId xmlns:p14="http://schemas.microsoft.com/office/powerpoint/2010/main" val="1827472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BA081-815E-0C76-9036-290EE4515E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30A91C-C86D-EE18-D318-ED9817FD22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56CFAA-B65D-4D6A-0C97-D6A1A096E0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DDDA03-521B-9EAA-1639-2DA9C999F1B8}"/>
              </a:ext>
            </a:extLst>
          </p:cNvPr>
          <p:cNvSpPr>
            <a:spLocks noGrp="1"/>
          </p:cNvSpPr>
          <p:nvPr>
            <p:ph type="dt" sz="half" idx="10"/>
          </p:nvPr>
        </p:nvSpPr>
        <p:spPr/>
        <p:txBody>
          <a:bodyPr/>
          <a:lstStyle/>
          <a:p>
            <a:fld id="{279F3FF5-B7F8-45BC-8CF2-1751E96E2B99}" type="datetimeFigureOut">
              <a:rPr lang="en-US" smtClean="0"/>
              <a:t>7/20/2023</a:t>
            </a:fld>
            <a:endParaRPr lang="en-US"/>
          </a:p>
        </p:txBody>
      </p:sp>
      <p:sp>
        <p:nvSpPr>
          <p:cNvPr id="6" name="Footer Placeholder 5">
            <a:extLst>
              <a:ext uri="{FF2B5EF4-FFF2-40B4-BE49-F238E27FC236}">
                <a16:creationId xmlns:a16="http://schemas.microsoft.com/office/drawing/2014/main" id="{43B4330B-DB83-680C-48E3-B86FFFEE58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2A4E67-638B-BBA6-3DCC-D8DE32A5BDBD}"/>
              </a:ext>
            </a:extLst>
          </p:cNvPr>
          <p:cNvSpPr>
            <a:spLocks noGrp="1"/>
          </p:cNvSpPr>
          <p:nvPr>
            <p:ph type="sldNum" sz="quarter" idx="12"/>
          </p:nvPr>
        </p:nvSpPr>
        <p:spPr/>
        <p:txBody>
          <a:bodyPr/>
          <a:lstStyle/>
          <a:p>
            <a:fld id="{2F2A0164-B244-426D-971D-3F7000F7F8A7}" type="slidenum">
              <a:rPr lang="en-US" smtClean="0"/>
              <a:t>‹#›</a:t>
            </a:fld>
            <a:endParaRPr lang="en-US"/>
          </a:p>
        </p:txBody>
      </p:sp>
    </p:spTree>
    <p:extLst>
      <p:ext uri="{BB962C8B-B14F-4D97-AF65-F5344CB8AC3E}">
        <p14:creationId xmlns:p14="http://schemas.microsoft.com/office/powerpoint/2010/main" val="975320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98FB4-573A-FB4E-9A61-3D8A166976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0ED5AD-7F4C-F237-BF88-3131711330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D100C1-5ADC-D31F-49DE-F86598312C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078846-1D3C-0E81-ABBC-A5F7FD9894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755089-FB92-A377-C794-3A875E8646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C3FD17-9FB0-1F78-7CE4-E91039C8BE08}"/>
              </a:ext>
            </a:extLst>
          </p:cNvPr>
          <p:cNvSpPr>
            <a:spLocks noGrp="1"/>
          </p:cNvSpPr>
          <p:nvPr>
            <p:ph type="dt" sz="half" idx="10"/>
          </p:nvPr>
        </p:nvSpPr>
        <p:spPr/>
        <p:txBody>
          <a:bodyPr/>
          <a:lstStyle/>
          <a:p>
            <a:fld id="{279F3FF5-B7F8-45BC-8CF2-1751E96E2B99}" type="datetimeFigureOut">
              <a:rPr lang="en-US" smtClean="0"/>
              <a:t>7/20/2023</a:t>
            </a:fld>
            <a:endParaRPr lang="en-US"/>
          </a:p>
        </p:txBody>
      </p:sp>
      <p:sp>
        <p:nvSpPr>
          <p:cNvPr id="8" name="Footer Placeholder 7">
            <a:extLst>
              <a:ext uri="{FF2B5EF4-FFF2-40B4-BE49-F238E27FC236}">
                <a16:creationId xmlns:a16="http://schemas.microsoft.com/office/drawing/2014/main" id="{DF9AF7D9-24CE-121A-EF97-38DC163E87C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C2CE11-7957-2BC7-8F4A-71C12B30C015}"/>
              </a:ext>
            </a:extLst>
          </p:cNvPr>
          <p:cNvSpPr>
            <a:spLocks noGrp="1"/>
          </p:cNvSpPr>
          <p:nvPr>
            <p:ph type="sldNum" sz="quarter" idx="12"/>
          </p:nvPr>
        </p:nvSpPr>
        <p:spPr/>
        <p:txBody>
          <a:bodyPr/>
          <a:lstStyle/>
          <a:p>
            <a:fld id="{2F2A0164-B244-426D-971D-3F7000F7F8A7}" type="slidenum">
              <a:rPr lang="en-US" smtClean="0"/>
              <a:t>‹#›</a:t>
            </a:fld>
            <a:endParaRPr lang="en-US"/>
          </a:p>
        </p:txBody>
      </p:sp>
    </p:spTree>
    <p:extLst>
      <p:ext uri="{BB962C8B-B14F-4D97-AF65-F5344CB8AC3E}">
        <p14:creationId xmlns:p14="http://schemas.microsoft.com/office/powerpoint/2010/main" val="774483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7EB4A-54CC-B655-C939-F122AA87C2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D8ABFE-792A-15BC-E5E3-DC3466C33F42}"/>
              </a:ext>
            </a:extLst>
          </p:cNvPr>
          <p:cNvSpPr>
            <a:spLocks noGrp="1"/>
          </p:cNvSpPr>
          <p:nvPr>
            <p:ph type="dt" sz="half" idx="10"/>
          </p:nvPr>
        </p:nvSpPr>
        <p:spPr/>
        <p:txBody>
          <a:bodyPr/>
          <a:lstStyle/>
          <a:p>
            <a:fld id="{279F3FF5-B7F8-45BC-8CF2-1751E96E2B99}" type="datetimeFigureOut">
              <a:rPr lang="en-US" smtClean="0"/>
              <a:t>7/20/2023</a:t>
            </a:fld>
            <a:endParaRPr lang="en-US"/>
          </a:p>
        </p:txBody>
      </p:sp>
      <p:sp>
        <p:nvSpPr>
          <p:cNvPr id="4" name="Footer Placeholder 3">
            <a:extLst>
              <a:ext uri="{FF2B5EF4-FFF2-40B4-BE49-F238E27FC236}">
                <a16:creationId xmlns:a16="http://schemas.microsoft.com/office/drawing/2014/main" id="{9BB0ECC9-24A3-DDBA-5A5F-C104B6B91C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D79568-361C-8A72-C1CF-FB2EBA732961}"/>
              </a:ext>
            </a:extLst>
          </p:cNvPr>
          <p:cNvSpPr>
            <a:spLocks noGrp="1"/>
          </p:cNvSpPr>
          <p:nvPr>
            <p:ph type="sldNum" sz="quarter" idx="12"/>
          </p:nvPr>
        </p:nvSpPr>
        <p:spPr/>
        <p:txBody>
          <a:bodyPr/>
          <a:lstStyle/>
          <a:p>
            <a:fld id="{2F2A0164-B244-426D-971D-3F7000F7F8A7}" type="slidenum">
              <a:rPr lang="en-US" smtClean="0"/>
              <a:t>‹#›</a:t>
            </a:fld>
            <a:endParaRPr lang="en-US"/>
          </a:p>
        </p:txBody>
      </p:sp>
    </p:spTree>
    <p:extLst>
      <p:ext uri="{BB962C8B-B14F-4D97-AF65-F5344CB8AC3E}">
        <p14:creationId xmlns:p14="http://schemas.microsoft.com/office/powerpoint/2010/main" val="587353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FDA571-3DDA-5C8D-37BF-85827CE00C30}"/>
              </a:ext>
            </a:extLst>
          </p:cNvPr>
          <p:cNvSpPr>
            <a:spLocks noGrp="1"/>
          </p:cNvSpPr>
          <p:nvPr>
            <p:ph type="dt" sz="half" idx="10"/>
          </p:nvPr>
        </p:nvSpPr>
        <p:spPr/>
        <p:txBody>
          <a:bodyPr/>
          <a:lstStyle/>
          <a:p>
            <a:fld id="{279F3FF5-B7F8-45BC-8CF2-1751E96E2B99}" type="datetimeFigureOut">
              <a:rPr lang="en-US" smtClean="0"/>
              <a:t>7/20/2023</a:t>
            </a:fld>
            <a:endParaRPr lang="en-US"/>
          </a:p>
        </p:txBody>
      </p:sp>
      <p:sp>
        <p:nvSpPr>
          <p:cNvPr id="3" name="Footer Placeholder 2">
            <a:extLst>
              <a:ext uri="{FF2B5EF4-FFF2-40B4-BE49-F238E27FC236}">
                <a16:creationId xmlns:a16="http://schemas.microsoft.com/office/drawing/2014/main" id="{E50177EC-FD1F-2DF9-4270-B183A575D2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158BD5C-E801-34C6-6689-195BB983BD8E}"/>
              </a:ext>
            </a:extLst>
          </p:cNvPr>
          <p:cNvSpPr>
            <a:spLocks noGrp="1"/>
          </p:cNvSpPr>
          <p:nvPr>
            <p:ph type="sldNum" sz="quarter" idx="12"/>
          </p:nvPr>
        </p:nvSpPr>
        <p:spPr/>
        <p:txBody>
          <a:bodyPr/>
          <a:lstStyle/>
          <a:p>
            <a:fld id="{2F2A0164-B244-426D-971D-3F7000F7F8A7}" type="slidenum">
              <a:rPr lang="en-US" smtClean="0"/>
              <a:t>‹#›</a:t>
            </a:fld>
            <a:endParaRPr lang="en-US"/>
          </a:p>
        </p:txBody>
      </p:sp>
    </p:spTree>
    <p:extLst>
      <p:ext uri="{BB962C8B-B14F-4D97-AF65-F5344CB8AC3E}">
        <p14:creationId xmlns:p14="http://schemas.microsoft.com/office/powerpoint/2010/main" val="1921800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DAA93-DFBE-11E4-57FA-0B99D822C2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22F490-AE0B-C527-7C93-9E9D3A1AF2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BF3469-77E6-8A8F-D750-19CF267092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D9472B-B66C-9F5D-C422-7CE631FC2C6E}"/>
              </a:ext>
            </a:extLst>
          </p:cNvPr>
          <p:cNvSpPr>
            <a:spLocks noGrp="1"/>
          </p:cNvSpPr>
          <p:nvPr>
            <p:ph type="dt" sz="half" idx="10"/>
          </p:nvPr>
        </p:nvSpPr>
        <p:spPr/>
        <p:txBody>
          <a:bodyPr/>
          <a:lstStyle/>
          <a:p>
            <a:fld id="{279F3FF5-B7F8-45BC-8CF2-1751E96E2B99}" type="datetimeFigureOut">
              <a:rPr lang="en-US" smtClean="0"/>
              <a:t>7/20/2023</a:t>
            </a:fld>
            <a:endParaRPr lang="en-US"/>
          </a:p>
        </p:txBody>
      </p:sp>
      <p:sp>
        <p:nvSpPr>
          <p:cNvPr id="6" name="Footer Placeholder 5">
            <a:extLst>
              <a:ext uri="{FF2B5EF4-FFF2-40B4-BE49-F238E27FC236}">
                <a16:creationId xmlns:a16="http://schemas.microsoft.com/office/drawing/2014/main" id="{2F18A3B8-884A-C485-A53B-65B02C81B4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BDBB21-A266-E572-7BA7-B9458219CBDA}"/>
              </a:ext>
            </a:extLst>
          </p:cNvPr>
          <p:cNvSpPr>
            <a:spLocks noGrp="1"/>
          </p:cNvSpPr>
          <p:nvPr>
            <p:ph type="sldNum" sz="quarter" idx="12"/>
          </p:nvPr>
        </p:nvSpPr>
        <p:spPr/>
        <p:txBody>
          <a:bodyPr/>
          <a:lstStyle/>
          <a:p>
            <a:fld id="{2F2A0164-B244-426D-971D-3F7000F7F8A7}" type="slidenum">
              <a:rPr lang="en-US" smtClean="0"/>
              <a:t>‹#›</a:t>
            </a:fld>
            <a:endParaRPr lang="en-US"/>
          </a:p>
        </p:txBody>
      </p:sp>
    </p:spTree>
    <p:extLst>
      <p:ext uri="{BB962C8B-B14F-4D97-AF65-F5344CB8AC3E}">
        <p14:creationId xmlns:p14="http://schemas.microsoft.com/office/powerpoint/2010/main" val="3497219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43368-7544-F919-9182-A7A14712BC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FCA2B6-A722-D288-F290-A80B5E9DA5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66998E-3930-E77A-6DF9-DA17BAA75E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A5BEBC-E9B7-4AC2-1808-61534DB4E2F1}"/>
              </a:ext>
            </a:extLst>
          </p:cNvPr>
          <p:cNvSpPr>
            <a:spLocks noGrp="1"/>
          </p:cNvSpPr>
          <p:nvPr>
            <p:ph type="dt" sz="half" idx="10"/>
          </p:nvPr>
        </p:nvSpPr>
        <p:spPr/>
        <p:txBody>
          <a:bodyPr/>
          <a:lstStyle/>
          <a:p>
            <a:fld id="{279F3FF5-B7F8-45BC-8CF2-1751E96E2B99}" type="datetimeFigureOut">
              <a:rPr lang="en-US" smtClean="0"/>
              <a:t>7/20/2023</a:t>
            </a:fld>
            <a:endParaRPr lang="en-US"/>
          </a:p>
        </p:txBody>
      </p:sp>
      <p:sp>
        <p:nvSpPr>
          <p:cNvPr id="6" name="Footer Placeholder 5">
            <a:extLst>
              <a:ext uri="{FF2B5EF4-FFF2-40B4-BE49-F238E27FC236}">
                <a16:creationId xmlns:a16="http://schemas.microsoft.com/office/drawing/2014/main" id="{354D3C4D-9A33-4B45-5054-A235659E8B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F383C6-A9F6-70DB-B9CD-9348B94D8C1D}"/>
              </a:ext>
            </a:extLst>
          </p:cNvPr>
          <p:cNvSpPr>
            <a:spLocks noGrp="1"/>
          </p:cNvSpPr>
          <p:nvPr>
            <p:ph type="sldNum" sz="quarter" idx="12"/>
          </p:nvPr>
        </p:nvSpPr>
        <p:spPr/>
        <p:txBody>
          <a:bodyPr/>
          <a:lstStyle/>
          <a:p>
            <a:fld id="{2F2A0164-B244-426D-971D-3F7000F7F8A7}" type="slidenum">
              <a:rPr lang="en-US" smtClean="0"/>
              <a:t>‹#›</a:t>
            </a:fld>
            <a:endParaRPr lang="en-US"/>
          </a:p>
        </p:txBody>
      </p:sp>
    </p:spTree>
    <p:extLst>
      <p:ext uri="{BB962C8B-B14F-4D97-AF65-F5344CB8AC3E}">
        <p14:creationId xmlns:p14="http://schemas.microsoft.com/office/powerpoint/2010/main" val="1807280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CBBB63-691B-9F20-153F-14D00E1D4C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FF621A-3FAA-5877-3375-CA0B24F240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B13CC7-3FEC-7366-77C6-C89E4945D9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9F3FF5-B7F8-45BC-8CF2-1751E96E2B99}" type="datetimeFigureOut">
              <a:rPr lang="en-US" smtClean="0"/>
              <a:t>7/20/2023</a:t>
            </a:fld>
            <a:endParaRPr lang="en-US"/>
          </a:p>
        </p:txBody>
      </p:sp>
      <p:sp>
        <p:nvSpPr>
          <p:cNvPr id="5" name="Footer Placeholder 4">
            <a:extLst>
              <a:ext uri="{FF2B5EF4-FFF2-40B4-BE49-F238E27FC236}">
                <a16:creationId xmlns:a16="http://schemas.microsoft.com/office/drawing/2014/main" id="{7A2D7842-E7C9-7F8B-A173-9BABB9766F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5CE81F-E3D6-2430-F66A-B550AA00E8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2A0164-B244-426D-971D-3F7000F7F8A7}" type="slidenum">
              <a:rPr lang="en-US" smtClean="0"/>
              <a:t>‹#›</a:t>
            </a:fld>
            <a:endParaRPr lang="en-US"/>
          </a:p>
        </p:txBody>
      </p:sp>
    </p:spTree>
    <p:extLst>
      <p:ext uri="{BB962C8B-B14F-4D97-AF65-F5344CB8AC3E}">
        <p14:creationId xmlns:p14="http://schemas.microsoft.com/office/powerpoint/2010/main" val="22913533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601133" y="1613919"/>
            <a:ext cx="10998200" cy="276013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1" name="Rectangle 10"/>
          <p:cNvSpPr/>
          <p:nvPr/>
        </p:nvSpPr>
        <p:spPr>
          <a:xfrm>
            <a:off x="7634831" y="6638648"/>
            <a:ext cx="2438400"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srgbClr val="005587"/>
              </a:solidFill>
            </a:endParaRPr>
          </a:p>
        </p:txBody>
      </p:sp>
      <p:sp>
        <p:nvSpPr>
          <p:cNvPr id="12" name="Rectangle 11"/>
          <p:cNvSpPr/>
          <p:nvPr/>
        </p:nvSpPr>
        <p:spPr>
          <a:xfrm>
            <a:off x="2758031" y="6638654"/>
            <a:ext cx="2438400" cy="4571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srgbClr val="005587"/>
              </a:solidFill>
            </a:endParaRPr>
          </a:p>
        </p:txBody>
      </p:sp>
      <p:sp>
        <p:nvSpPr>
          <p:cNvPr id="14" name="Rectangle 13"/>
          <p:cNvSpPr/>
          <p:nvPr/>
        </p:nvSpPr>
        <p:spPr>
          <a:xfrm>
            <a:off x="5196431" y="6638651"/>
            <a:ext cx="2438400" cy="4571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srgbClr val="005587"/>
              </a:solidFill>
            </a:endParaRPr>
          </a:p>
        </p:txBody>
      </p:sp>
      <p:sp>
        <p:nvSpPr>
          <p:cNvPr id="15" name="Rectangle 14"/>
          <p:cNvSpPr/>
          <p:nvPr/>
        </p:nvSpPr>
        <p:spPr>
          <a:xfrm>
            <a:off x="319631" y="6638657"/>
            <a:ext cx="2438400" cy="45719"/>
          </a:xfrm>
          <a:prstGeom prst="rect">
            <a:avLst/>
          </a:prstGeom>
          <a:solidFill>
            <a:srgbClr val="8AC32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srgbClr val="005587"/>
              </a:solidFill>
            </a:endParaRPr>
          </a:p>
        </p:txBody>
      </p:sp>
    </p:spTree>
    <p:extLst>
      <p:ext uri="{BB962C8B-B14F-4D97-AF65-F5344CB8AC3E}">
        <p14:creationId xmlns:p14="http://schemas.microsoft.com/office/powerpoint/2010/main" val="1414690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0" r:id="rId9"/>
  </p:sldLayoutIdLst>
  <p:txStyles>
    <p:titleStyle>
      <a:lvl1pPr algn="ctr" rtl="0" eaLnBrk="1" fontAlgn="base" hangingPunct="1">
        <a:spcBef>
          <a:spcPct val="0"/>
        </a:spcBef>
        <a:spcAft>
          <a:spcPct val="0"/>
        </a:spcAft>
        <a:defRPr sz="2250" b="1">
          <a:solidFill>
            <a:schemeClr val="tx1"/>
          </a:solidFill>
          <a:latin typeface="+mj-lt"/>
          <a:ea typeface="+mj-ea"/>
          <a:cs typeface="+mj-cs"/>
        </a:defRPr>
      </a:lvl1pPr>
      <a:lvl2pPr algn="ctr" rtl="0" eaLnBrk="1" fontAlgn="base" hangingPunct="1">
        <a:spcBef>
          <a:spcPct val="0"/>
        </a:spcBef>
        <a:spcAft>
          <a:spcPct val="0"/>
        </a:spcAft>
        <a:defRPr sz="2250" b="1">
          <a:solidFill>
            <a:schemeClr val="bg2"/>
          </a:solidFill>
          <a:latin typeface="Arial Black" pitchFamily="34" charset="0"/>
        </a:defRPr>
      </a:lvl2pPr>
      <a:lvl3pPr algn="ctr" rtl="0" eaLnBrk="1" fontAlgn="base" hangingPunct="1">
        <a:spcBef>
          <a:spcPct val="0"/>
        </a:spcBef>
        <a:spcAft>
          <a:spcPct val="0"/>
        </a:spcAft>
        <a:defRPr sz="2250" b="1">
          <a:solidFill>
            <a:schemeClr val="bg2"/>
          </a:solidFill>
          <a:latin typeface="Arial Black" pitchFamily="34" charset="0"/>
        </a:defRPr>
      </a:lvl3pPr>
      <a:lvl4pPr algn="ctr" rtl="0" eaLnBrk="1" fontAlgn="base" hangingPunct="1">
        <a:spcBef>
          <a:spcPct val="0"/>
        </a:spcBef>
        <a:spcAft>
          <a:spcPct val="0"/>
        </a:spcAft>
        <a:defRPr sz="2250" b="1">
          <a:solidFill>
            <a:schemeClr val="bg2"/>
          </a:solidFill>
          <a:latin typeface="Arial Black" pitchFamily="34" charset="0"/>
        </a:defRPr>
      </a:lvl4pPr>
      <a:lvl5pPr algn="ctr" rtl="0" eaLnBrk="1" fontAlgn="base" hangingPunct="1">
        <a:spcBef>
          <a:spcPct val="0"/>
        </a:spcBef>
        <a:spcAft>
          <a:spcPct val="0"/>
        </a:spcAft>
        <a:defRPr sz="2250" b="1">
          <a:solidFill>
            <a:schemeClr val="bg2"/>
          </a:solidFill>
          <a:latin typeface="Arial Black" pitchFamily="34" charset="0"/>
        </a:defRPr>
      </a:lvl5pPr>
      <a:lvl6pPr marL="342892" algn="l" rtl="0" eaLnBrk="1" fontAlgn="base" hangingPunct="1">
        <a:spcBef>
          <a:spcPct val="0"/>
        </a:spcBef>
        <a:spcAft>
          <a:spcPct val="0"/>
        </a:spcAft>
        <a:defRPr sz="2250" b="1">
          <a:solidFill>
            <a:schemeClr val="tx2"/>
          </a:solidFill>
          <a:latin typeface="Verdana" pitchFamily="34" charset="0"/>
        </a:defRPr>
      </a:lvl6pPr>
      <a:lvl7pPr marL="685783" algn="l" rtl="0" eaLnBrk="1" fontAlgn="base" hangingPunct="1">
        <a:spcBef>
          <a:spcPct val="0"/>
        </a:spcBef>
        <a:spcAft>
          <a:spcPct val="0"/>
        </a:spcAft>
        <a:defRPr sz="2250" b="1">
          <a:solidFill>
            <a:schemeClr val="tx2"/>
          </a:solidFill>
          <a:latin typeface="Verdana" pitchFamily="34" charset="0"/>
        </a:defRPr>
      </a:lvl7pPr>
      <a:lvl8pPr marL="1028675" algn="l" rtl="0" eaLnBrk="1" fontAlgn="base" hangingPunct="1">
        <a:spcBef>
          <a:spcPct val="0"/>
        </a:spcBef>
        <a:spcAft>
          <a:spcPct val="0"/>
        </a:spcAft>
        <a:defRPr sz="2250" b="1">
          <a:solidFill>
            <a:schemeClr val="tx2"/>
          </a:solidFill>
          <a:latin typeface="Verdana" pitchFamily="34" charset="0"/>
        </a:defRPr>
      </a:lvl8pPr>
      <a:lvl9pPr marL="1371566" algn="l" rtl="0" eaLnBrk="1" fontAlgn="base" hangingPunct="1">
        <a:spcBef>
          <a:spcPct val="0"/>
        </a:spcBef>
        <a:spcAft>
          <a:spcPct val="0"/>
        </a:spcAft>
        <a:defRPr sz="2250" b="1">
          <a:solidFill>
            <a:schemeClr val="tx2"/>
          </a:solidFill>
          <a:latin typeface="Verdana" pitchFamily="34" charset="0"/>
        </a:defRPr>
      </a:lvl9pPr>
    </p:titleStyle>
    <p:bodyStyle>
      <a:lvl1pPr marL="257168" indent="-257168" algn="l" rtl="0" eaLnBrk="1" fontAlgn="base" hangingPunct="1">
        <a:spcBef>
          <a:spcPct val="0"/>
        </a:spcBef>
        <a:spcAft>
          <a:spcPct val="0"/>
        </a:spcAft>
        <a:buClr>
          <a:srgbClr val="000000"/>
        </a:buClr>
        <a:buFont typeface="Arial" panose="020B0604020202020204" pitchFamily="34" charset="0"/>
        <a:buChar char="■"/>
        <a:defRPr sz="1875" b="1">
          <a:solidFill>
            <a:srgbClr val="00659F"/>
          </a:solidFill>
          <a:latin typeface="Arial" pitchFamily="34" charset="0"/>
          <a:ea typeface="+mn-ea"/>
          <a:cs typeface="Arial" pitchFamily="34" charset="0"/>
        </a:defRPr>
      </a:lvl1pPr>
      <a:lvl2pPr marL="557199" indent="-296459" algn="l" rtl="0" eaLnBrk="1" fontAlgn="base" hangingPunct="1">
        <a:spcBef>
          <a:spcPct val="0"/>
        </a:spcBef>
        <a:spcAft>
          <a:spcPct val="0"/>
        </a:spcAft>
        <a:buFont typeface="Arial" panose="020B0604020202020204" pitchFamily="34" charset="0"/>
        <a:buChar char="–"/>
        <a:defRPr sz="1500">
          <a:solidFill>
            <a:schemeClr val="accent1"/>
          </a:solidFill>
          <a:latin typeface="Arial" pitchFamily="34" charset="0"/>
          <a:cs typeface="Arial" pitchFamily="34" charset="0"/>
        </a:defRPr>
      </a:lvl2pPr>
      <a:lvl3pPr marL="857228" indent="-171446" algn="l" rtl="0" eaLnBrk="1" fontAlgn="base" hangingPunct="1">
        <a:spcBef>
          <a:spcPct val="0"/>
        </a:spcBef>
        <a:spcAft>
          <a:spcPct val="0"/>
        </a:spcAft>
        <a:buClr>
          <a:schemeClr val="tx2"/>
        </a:buClr>
        <a:buFont typeface="Arial" panose="020B0604020202020204" pitchFamily="34" charset="0"/>
        <a:buChar char="»"/>
        <a:defRPr sz="1500">
          <a:solidFill>
            <a:schemeClr val="accent1"/>
          </a:solidFill>
          <a:latin typeface="Arial" pitchFamily="34" charset="0"/>
          <a:cs typeface="Arial" pitchFamily="34" charset="0"/>
        </a:defRPr>
      </a:lvl3pPr>
      <a:lvl4pPr marL="1200120" indent="-171446" algn="l" rtl="0" eaLnBrk="1" fontAlgn="base" hangingPunct="1">
        <a:spcBef>
          <a:spcPct val="0"/>
        </a:spcBef>
        <a:spcAft>
          <a:spcPct val="0"/>
        </a:spcAft>
        <a:buClr>
          <a:schemeClr val="tx2"/>
        </a:buClr>
        <a:buChar char="–"/>
        <a:defRPr sz="1500">
          <a:solidFill>
            <a:schemeClr val="accent1"/>
          </a:solidFill>
          <a:latin typeface="Arial" pitchFamily="34" charset="0"/>
          <a:cs typeface="Arial" pitchFamily="34" charset="0"/>
        </a:defRPr>
      </a:lvl4pPr>
      <a:lvl5pPr marL="1543012" indent="-171446" algn="l" rtl="0" eaLnBrk="1" fontAlgn="base" hangingPunct="1">
        <a:spcBef>
          <a:spcPct val="0"/>
        </a:spcBef>
        <a:spcAft>
          <a:spcPct val="0"/>
        </a:spcAft>
        <a:buClr>
          <a:schemeClr val="tx2"/>
        </a:buClr>
        <a:buChar char="»"/>
        <a:defRPr sz="1500">
          <a:solidFill>
            <a:schemeClr val="accent1"/>
          </a:solidFill>
          <a:latin typeface="Arial" pitchFamily="34" charset="0"/>
          <a:cs typeface="Arial" pitchFamily="34" charset="0"/>
        </a:defRPr>
      </a:lvl5pPr>
      <a:lvl6pPr marL="1885903" indent="-171446" algn="l" rtl="0" eaLnBrk="1" fontAlgn="base" hangingPunct="1">
        <a:spcBef>
          <a:spcPct val="20000"/>
        </a:spcBef>
        <a:spcAft>
          <a:spcPct val="0"/>
        </a:spcAft>
        <a:buClr>
          <a:schemeClr val="tx2"/>
        </a:buClr>
        <a:buChar char="»"/>
        <a:defRPr>
          <a:solidFill>
            <a:schemeClr val="tx2"/>
          </a:solidFill>
          <a:latin typeface="+mn-lt"/>
        </a:defRPr>
      </a:lvl6pPr>
      <a:lvl7pPr marL="2228795" indent="-171446" algn="l" rtl="0" eaLnBrk="1" fontAlgn="base" hangingPunct="1">
        <a:spcBef>
          <a:spcPct val="20000"/>
        </a:spcBef>
        <a:spcAft>
          <a:spcPct val="0"/>
        </a:spcAft>
        <a:buClr>
          <a:schemeClr val="tx2"/>
        </a:buClr>
        <a:buChar char="»"/>
        <a:defRPr>
          <a:solidFill>
            <a:schemeClr val="tx2"/>
          </a:solidFill>
          <a:latin typeface="+mn-lt"/>
        </a:defRPr>
      </a:lvl7pPr>
      <a:lvl8pPr marL="2571686" indent="-171446" algn="l" rtl="0" eaLnBrk="1" fontAlgn="base" hangingPunct="1">
        <a:spcBef>
          <a:spcPct val="20000"/>
        </a:spcBef>
        <a:spcAft>
          <a:spcPct val="0"/>
        </a:spcAft>
        <a:buClr>
          <a:schemeClr val="tx2"/>
        </a:buClr>
        <a:buChar char="»"/>
        <a:defRPr>
          <a:solidFill>
            <a:schemeClr val="tx2"/>
          </a:solidFill>
          <a:latin typeface="+mn-lt"/>
        </a:defRPr>
      </a:lvl8pPr>
      <a:lvl9pPr marL="2914577" indent="-171446" algn="l" rtl="0" eaLnBrk="1" fontAlgn="base" hangingPunct="1">
        <a:spcBef>
          <a:spcPct val="20000"/>
        </a:spcBef>
        <a:spcAft>
          <a:spcPct val="0"/>
        </a:spcAft>
        <a:buClr>
          <a:schemeClr val="tx2"/>
        </a:buClr>
        <a:buChar char="»"/>
        <a:defRPr>
          <a:solidFill>
            <a:schemeClr val="tx2"/>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hyperlink" Target="https://experience.arcgis.com/experience/203f772571cb48b1b8b50fdcc3272e2c/page/Category-1/" TargetMode="External"/><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5.png"/><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6.png"/><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6.png"/><Relationship Id="rId1" Type="http://schemas.openxmlformats.org/officeDocument/2006/relationships/slideLayout" Target="../slideLayouts/slideLayout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36.png"/><Relationship Id="rId1" Type="http://schemas.openxmlformats.org/officeDocument/2006/relationships/slideLayout" Target="../slideLayouts/slideLayout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Layout" Target="../diagrams/layout7.xml"/><Relationship Id="rId7" Type="http://schemas.openxmlformats.org/officeDocument/2006/relationships/image" Target="../media/image40.png"/><Relationship Id="rId2" Type="http://schemas.openxmlformats.org/officeDocument/2006/relationships/diagramData" Target="../diagrams/data7.xml"/><Relationship Id="rId1" Type="http://schemas.openxmlformats.org/officeDocument/2006/relationships/slideLayout" Target="../slideLayouts/slideLayout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36.png"/><Relationship Id="rId1" Type="http://schemas.openxmlformats.org/officeDocument/2006/relationships/slideLayout" Target="../slideLayouts/slideLayout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36.png"/><Relationship Id="rId7" Type="http://schemas.openxmlformats.org/officeDocument/2006/relationships/diagramColors" Target="../diagrams/colors9.xml"/><Relationship Id="rId2" Type="http://schemas.openxmlformats.org/officeDocument/2006/relationships/image" Target="../media/image44.png"/><Relationship Id="rId1" Type="http://schemas.openxmlformats.org/officeDocument/2006/relationships/slideLayout" Target="../slideLayouts/slideLayout8.xml"/><Relationship Id="rId6" Type="http://schemas.openxmlformats.org/officeDocument/2006/relationships/diagramQuickStyle" Target="../diagrams/quickStyle9.xml"/><Relationship Id="rId11" Type="http://schemas.openxmlformats.org/officeDocument/2006/relationships/image" Target="../media/image38.png"/><Relationship Id="rId5" Type="http://schemas.openxmlformats.org/officeDocument/2006/relationships/diagramLayout" Target="../diagrams/layout9.xml"/><Relationship Id="rId10" Type="http://schemas.microsoft.com/office/2007/relationships/hdphoto" Target="../media/hdphoto1.wdp"/><Relationship Id="rId4" Type="http://schemas.openxmlformats.org/officeDocument/2006/relationships/diagramData" Target="../diagrams/data9.xml"/><Relationship Id="rId9" Type="http://schemas.openxmlformats.org/officeDocument/2006/relationships/image" Target="../media/image45.png"/></Relationships>
</file>

<file path=ppt/slides/_rels/slide2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Layout" Target="../diagrams/layout10.xml"/><Relationship Id="rId7" Type="http://schemas.openxmlformats.org/officeDocument/2006/relationships/image" Target="../media/image46.png"/><Relationship Id="rId2" Type="http://schemas.openxmlformats.org/officeDocument/2006/relationships/diagramData" Target="../diagrams/data10.xml"/><Relationship Id="rId1" Type="http://schemas.openxmlformats.org/officeDocument/2006/relationships/slideLayout" Target="../slideLayouts/slideLayout8.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 Id="rId9" Type="http://schemas.openxmlformats.org/officeDocument/2006/relationships/image" Target="../media/image48.png"/></Relationships>
</file>

<file path=ppt/slides/_rels/slide2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36.png"/><Relationship Id="rId1" Type="http://schemas.openxmlformats.org/officeDocument/2006/relationships/slideLayout" Target="../slideLayouts/slideLayout8.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s://openclipart.org/detail/7449/fwd__bubble_hand_drawn-by-rejon-177666" TargetMode="External"/></Relationships>
</file>

<file path=ppt/slides/_rels/slide30.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36.png"/><Relationship Id="rId7" Type="http://schemas.openxmlformats.org/officeDocument/2006/relationships/diagramColors" Target="../diagrams/colors12.xml"/><Relationship Id="rId2" Type="http://schemas.openxmlformats.org/officeDocument/2006/relationships/image" Target="../media/image50.png"/><Relationship Id="rId1" Type="http://schemas.openxmlformats.org/officeDocument/2006/relationships/slideLayout" Target="../slideLayouts/slideLayout8.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3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54.jpeg"/><Relationship Id="rId7" Type="http://schemas.openxmlformats.org/officeDocument/2006/relationships/image" Target="../media/image58.jpg"/><Relationship Id="rId2" Type="http://schemas.openxmlformats.org/officeDocument/2006/relationships/image" Target="../media/image53.jpg"/><Relationship Id="rId1" Type="http://schemas.openxmlformats.org/officeDocument/2006/relationships/slideLayout" Target="../slideLayouts/slideLayout8.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jpg"/></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8.xml"/><Relationship Id="rId4" Type="http://schemas.openxmlformats.org/officeDocument/2006/relationships/image" Target="../media/image62.jpeg"/></Relationships>
</file>

<file path=ppt/slides/_rels/slide3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eg"/><Relationship Id="rId1" Type="http://schemas.openxmlformats.org/officeDocument/2006/relationships/slideLayout" Target="../slideLayouts/slideLayout8.xml"/><Relationship Id="rId5" Type="http://schemas.openxmlformats.org/officeDocument/2006/relationships/image" Target="../media/image73.jpg"/><Relationship Id="rId4" Type="http://schemas.openxmlformats.org/officeDocument/2006/relationships/image" Target="../media/image72.jpeg"/></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1.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8.xml"/><Relationship Id="rId4" Type="http://schemas.openxmlformats.org/officeDocument/2006/relationships/hyperlink" Target="https://www.youtube.com/watch?v=jNs28UcjNbk"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Layout" Target="../diagrams/layout2.xml"/><Relationship Id="rId7" Type="http://schemas.openxmlformats.org/officeDocument/2006/relationships/image" Target="../media/image19.jpeg"/><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884563" y="5108225"/>
            <a:ext cx="7772400" cy="620821"/>
          </a:xfrm>
        </p:spPr>
        <p:txBody>
          <a:bodyPr/>
          <a:lstStyle/>
          <a:p>
            <a:r>
              <a:rPr lang="en-US" dirty="0">
                <a:solidFill>
                  <a:srgbClr val="0A5D8E"/>
                </a:solidFill>
              </a:rPr>
              <a:t>Coastal and Climate Resiliency Committee</a:t>
            </a:r>
          </a:p>
          <a:p>
            <a:r>
              <a:rPr lang="en-US" dirty="0">
                <a:solidFill>
                  <a:srgbClr val="0A5D8E"/>
                </a:solidFill>
              </a:rPr>
              <a:t>July 20, 2023</a:t>
            </a:r>
          </a:p>
        </p:txBody>
      </p:sp>
      <p:sp>
        <p:nvSpPr>
          <p:cNvPr id="3" name="Text Placeholder 2"/>
          <p:cNvSpPr>
            <a:spLocks noGrp="1"/>
          </p:cNvSpPr>
          <p:nvPr>
            <p:ph type="body" idx="10"/>
          </p:nvPr>
        </p:nvSpPr>
        <p:spPr>
          <a:xfrm>
            <a:off x="1884563" y="5780014"/>
            <a:ext cx="5900909" cy="534210"/>
          </a:xfrm>
        </p:spPr>
        <p:txBody>
          <a:bodyPr/>
          <a:lstStyle/>
          <a:p>
            <a:r>
              <a:rPr lang="en-US" dirty="0"/>
              <a:t>Gabrielle Belfit, CFM, Tighe &amp; Bond</a:t>
            </a:r>
          </a:p>
          <a:p>
            <a:r>
              <a:rPr lang="en-US" dirty="0"/>
              <a:t>Troy Barry, PE, Tighe &amp; Bond</a:t>
            </a:r>
          </a:p>
          <a:p>
            <a:r>
              <a:rPr lang="en-US" dirty="0"/>
              <a:t>Tom Andrade, PE, Dennis Town Engineer</a:t>
            </a:r>
          </a:p>
        </p:txBody>
      </p:sp>
      <p:sp>
        <p:nvSpPr>
          <p:cNvPr id="5" name="Title 4"/>
          <p:cNvSpPr>
            <a:spLocks noGrp="1"/>
          </p:cNvSpPr>
          <p:nvPr>
            <p:ph type="title"/>
          </p:nvPr>
        </p:nvSpPr>
        <p:spPr>
          <a:xfrm>
            <a:off x="1828800" y="4273498"/>
            <a:ext cx="9528047" cy="570451"/>
          </a:xfrm>
        </p:spPr>
        <p:txBody>
          <a:bodyPr>
            <a:normAutofit fontScale="90000"/>
          </a:bodyPr>
          <a:lstStyle/>
          <a:p>
            <a:r>
              <a:rPr lang="en-US" sz="2300" dirty="0"/>
              <a:t>Dennis Pound Pond: Resilient Stormwater Design Project Update</a:t>
            </a:r>
          </a:p>
        </p:txBody>
      </p:sp>
      <p:pic>
        <p:nvPicPr>
          <p:cNvPr id="8" name="Picture 7" descr="A picture containing emblem, logo, trademark, circle&#10;&#10;Description automatically generated">
            <a:extLst>
              <a:ext uri="{FF2B5EF4-FFF2-40B4-BE49-F238E27FC236}">
                <a16:creationId xmlns:a16="http://schemas.microsoft.com/office/drawing/2014/main" id="{C8864457-4589-CF4D-FC07-B68410EA9E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1642" y="4691534"/>
            <a:ext cx="1684021" cy="1673658"/>
          </a:xfrm>
          <a:prstGeom prst="rect">
            <a:avLst/>
          </a:prstGeom>
        </p:spPr>
      </p:pic>
      <p:pic>
        <p:nvPicPr>
          <p:cNvPr id="9" name="Picture 8">
            <a:extLst>
              <a:ext uri="{FF2B5EF4-FFF2-40B4-BE49-F238E27FC236}">
                <a16:creationId xmlns:a16="http://schemas.microsoft.com/office/drawing/2014/main" id="{C4BE7A1A-8052-C199-432E-FF07CFF591ED}"/>
              </a:ext>
            </a:extLst>
          </p:cNvPr>
          <p:cNvPicPr>
            <a:picLocks noChangeAspect="1"/>
          </p:cNvPicPr>
          <p:nvPr/>
        </p:nvPicPr>
        <p:blipFill rotWithShape="1">
          <a:blip r:embed="rId4"/>
          <a:srcRect b="36978"/>
          <a:stretch/>
        </p:blipFill>
        <p:spPr>
          <a:xfrm>
            <a:off x="0" y="-257584"/>
            <a:ext cx="12192000" cy="4322064"/>
          </a:xfrm>
          <a:prstGeom prst="rect">
            <a:avLst/>
          </a:prstGeom>
        </p:spPr>
      </p:pic>
      <p:pic>
        <p:nvPicPr>
          <p:cNvPr id="12" name="Picture 11" descr="A picture containing graphics, graphic design, text, font&#10;&#10;Description automatically generated">
            <a:extLst>
              <a:ext uri="{FF2B5EF4-FFF2-40B4-BE49-F238E27FC236}">
                <a16:creationId xmlns:a16="http://schemas.microsoft.com/office/drawing/2014/main" id="{96A5DBF5-2E8C-8A6F-9C44-AC86ACB710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1372" y="5599812"/>
            <a:ext cx="1705063" cy="714412"/>
          </a:xfrm>
          <a:prstGeom prst="rect">
            <a:avLst/>
          </a:prstGeom>
        </p:spPr>
      </p:pic>
      <p:pic>
        <p:nvPicPr>
          <p:cNvPr id="11" name="Picture 10" descr="A picture containing font, graphics, graphic design, text&#10;&#10;Description automatically generated">
            <a:extLst>
              <a:ext uri="{FF2B5EF4-FFF2-40B4-BE49-F238E27FC236}">
                <a16:creationId xmlns:a16="http://schemas.microsoft.com/office/drawing/2014/main" id="{3388637D-9D5F-D9B6-B831-8B2A493F8D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14809" y="6515536"/>
            <a:ext cx="1700463" cy="306504"/>
          </a:xfrm>
          <a:prstGeom prst="rect">
            <a:avLst/>
          </a:prstGeom>
        </p:spPr>
      </p:pic>
    </p:spTree>
    <p:extLst>
      <p:ext uri="{BB962C8B-B14F-4D97-AF65-F5344CB8AC3E}">
        <p14:creationId xmlns:p14="http://schemas.microsoft.com/office/powerpoint/2010/main" val="19551546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6CA89C-C569-9713-CCE1-D52A0F566C2F}"/>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a:t>Future Climate Change Impacts and Vulnerabilities</a:t>
            </a:r>
          </a:p>
        </p:txBody>
      </p:sp>
      <p:sp>
        <p:nvSpPr>
          <p:cNvPr id="2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E2BA0272-1534-EA40-F3E0-D978FF0C6F87}"/>
              </a:ext>
            </a:extLst>
          </p:cNvPr>
          <p:cNvSpPr>
            <a:spLocks noGrp="1"/>
          </p:cNvSpPr>
          <p:nvPr>
            <p:ph type="body" sz="half" idx="2"/>
          </p:nvPr>
        </p:nvSpPr>
        <p:spPr>
          <a:xfrm>
            <a:off x="640080" y="2872899"/>
            <a:ext cx="4243589" cy="3320668"/>
          </a:xfrm>
        </p:spPr>
        <p:txBody>
          <a:bodyPr vert="horz" lIns="91440" tIns="45720" rIns="91440" bIns="45720" rtlCol="0">
            <a:normAutofit/>
          </a:bodyPr>
          <a:lstStyle/>
          <a:p>
            <a:pPr marL="0" marR="0" indent="-228600">
              <a:spcBef>
                <a:spcPts val="0"/>
              </a:spcBef>
              <a:spcAft>
                <a:spcPts val="1200"/>
              </a:spcAft>
              <a:buFont typeface="Arial" panose="020B0604020202020204" pitchFamily="34" charset="0"/>
              <a:buChar char="•"/>
            </a:pPr>
            <a:r>
              <a:rPr lang="en-US" sz="1500" dirty="0">
                <a:effectLst/>
              </a:rPr>
              <a:t>Dennis is at risk of increased flooding due to rising sea levels, more intense coastal storms and increased coastal erosion. The project site is mapped within the NOAA Hurricane Storm Surge as well as the FEMA 100-year flood plain.  </a:t>
            </a:r>
          </a:p>
          <a:p>
            <a:pPr marL="0" marR="0" indent="-228600">
              <a:spcBef>
                <a:spcPts val="0"/>
              </a:spcBef>
              <a:spcAft>
                <a:spcPts val="1200"/>
              </a:spcAft>
              <a:buFont typeface="Arial" panose="020B0604020202020204" pitchFamily="34" charset="0"/>
              <a:buChar char="•"/>
            </a:pPr>
            <a:r>
              <a:rPr lang="en-US" sz="1500" dirty="0">
                <a:effectLst/>
              </a:rPr>
              <a:t>The Pond elevation is at 4-feet above sea level</a:t>
            </a:r>
            <a:r>
              <a:rPr lang="en-US" sz="1500" dirty="0"/>
              <a:t> </a:t>
            </a:r>
            <a:r>
              <a:rPr lang="en-US" sz="1500" dirty="0">
                <a:effectLst/>
              </a:rPr>
              <a:t>and is at risk from future inundation by the end of the century from sea level rise. According to State Climate Change data, sea level may rise as much as 4 feet by the end of the 21</a:t>
            </a:r>
            <a:r>
              <a:rPr lang="en-US" sz="1500" baseline="30000" dirty="0">
                <a:effectLst/>
              </a:rPr>
              <a:t>st</a:t>
            </a:r>
            <a:r>
              <a:rPr lang="en-US" sz="1500" dirty="0">
                <a:effectLst/>
              </a:rPr>
              <a:t> century which could result in overtopping roadways and properties south of and including the Seaview park. Under this future scenario, Pound Pond would become a tidal embayment.</a:t>
            </a:r>
          </a:p>
          <a:p>
            <a:pPr indent="-228600">
              <a:buFont typeface="Arial" panose="020B0604020202020204" pitchFamily="34" charset="0"/>
              <a:buChar char="•"/>
            </a:pPr>
            <a:endParaRPr lang="en-US" sz="1500" dirty="0"/>
          </a:p>
        </p:txBody>
      </p:sp>
      <p:pic>
        <p:nvPicPr>
          <p:cNvPr id="5" name="Content Placeholder 4">
            <a:extLst>
              <a:ext uri="{FF2B5EF4-FFF2-40B4-BE49-F238E27FC236}">
                <a16:creationId xmlns:a16="http://schemas.microsoft.com/office/drawing/2014/main" id="{3C8F9886-D79C-3028-2079-235FA2703E96}"/>
              </a:ext>
            </a:extLst>
          </p:cNvPr>
          <p:cNvPicPr>
            <a:picLocks noGrp="1" noChangeAspect="1"/>
          </p:cNvPicPr>
          <p:nvPr>
            <p:ph idx="1"/>
          </p:nvPr>
        </p:nvPicPr>
        <p:blipFill rotWithShape="1">
          <a:blip r:embed="rId2"/>
          <a:srcRect r="1399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a:extLst>
              <a:ext uri="{FF2B5EF4-FFF2-40B4-BE49-F238E27FC236}">
                <a16:creationId xmlns:a16="http://schemas.microsoft.com/office/drawing/2014/main" id="{9A5FA6B1-7DE5-7924-3FEC-7319A92FAC10}"/>
              </a:ext>
            </a:extLst>
          </p:cNvPr>
          <p:cNvSpPr txBox="1"/>
          <p:nvPr/>
        </p:nvSpPr>
        <p:spPr>
          <a:xfrm>
            <a:off x="4418875" y="5948563"/>
            <a:ext cx="7133045" cy="707886"/>
          </a:xfrm>
          <a:prstGeom prst="rect">
            <a:avLst/>
          </a:prstGeom>
          <a:noFill/>
        </p:spPr>
        <p:txBody>
          <a:bodyPr wrap="square" rtlCol="0">
            <a:spAutoFit/>
          </a:bodyPr>
          <a:lstStyle/>
          <a:p>
            <a:pPr>
              <a:spcAft>
                <a:spcPts val="600"/>
              </a:spcAft>
            </a:pPr>
            <a:r>
              <a:rPr lang="en-US" sz="1000" dirty="0">
                <a:solidFill>
                  <a:srgbClr val="1F3763"/>
                </a:solidFill>
                <a:effectLst/>
                <a:latin typeface="Verdana" panose="020B0604030504040204" pitchFamily="34" charset="0"/>
                <a:ea typeface="Times New Roman" panose="02020603050405020304" pitchFamily="18" charset="0"/>
                <a:cs typeface="Times New Roman" panose="02020603050405020304" pitchFamily="18" charset="0"/>
              </a:rPr>
              <a:t>Storm Surge Risk Maps from NOAA show if Pound Pond is impacted by a Category 1 Storm (hurricane or tropical cyclone) it may result in flooding up to 3 feet above ground surface . A Category 2 Storm will result in flooding up to 6 feet and a Category 3 storm will produce flooding upwards of 9 feet.</a:t>
            </a:r>
            <a:r>
              <a:rPr lang="en-US" sz="1000" dirty="0">
                <a:solidFill>
                  <a:srgbClr val="1F3763"/>
                </a:solidFill>
                <a:latin typeface="Verdana" panose="020B0604030504040204" pitchFamily="34" charset="0"/>
                <a:ea typeface="Times New Roman" panose="02020603050405020304" pitchFamily="18" charset="0"/>
                <a:cs typeface="Times New Roman" panose="02020603050405020304" pitchFamily="18" charset="0"/>
              </a:rPr>
              <a:t> To experience more:</a:t>
            </a:r>
            <a:r>
              <a:rPr lang="en-US" sz="1000" dirty="0">
                <a:effectLst/>
                <a:latin typeface="Verdana" panose="020B0604030504040204" pitchFamily="34" charset="0"/>
                <a:ea typeface="Times New Roman" panose="02020603050405020304" pitchFamily="18" charset="0"/>
                <a:cs typeface="Times New Roman" panose="02020603050405020304" pitchFamily="18" charset="0"/>
              </a:rPr>
              <a:t> </a:t>
            </a:r>
            <a:r>
              <a:rPr lang="en-US" sz="1000" u="sng" dirty="0">
                <a:solidFill>
                  <a:srgbClr val="0563C1"/>
                </a:solidFill>
                <a:effectLst/>
                <a:latin typeface="Verdana" panose="020B0604030504040204" pitchFamily="34" charset="0"/>
                <a:ea typeface="Times New Roman" panose="02020603050405020304" pitchFamily="18" charset="0"/>
                <a:cs typeface="Times New Roman" panose="02020603050405020304" pitchFamily="18" charset="0"/>
                <a:hlinkClick r:id="rId3"/>
              </a:rPr>
              <a:t>https://experience.arcgis.com/experience/203f772571cb48b1b8b50fdcc3272e2c/page/Category-1/</a:t>
            </a:r>
            <a:endParaRPr lang="en-US" sz="1000" dirty="0"/>
          </a:p>
        </p:txBody>
      </p:sp>
      <p:sp>
        <p:nvSpPr>
          <p:cNvPr id="7" name="Oval 6">
            <a:extLst>
              <a:ext uri="{FF2B5EF4-FFF2-40B4-BE49-F238E27FC236}">
                <a16:creationId xmlns:a16="http://schemas.microsoft.com/office/drawing/2014/main" id="{46360B5C-D6AC-6569-85C7-8B87DD363B9E}"/>
              </a:ext>
            </a:extLst>
          </p:cNvPr>
          <p:cNvSpPr/>
          <p:nvPr/>
        </p:nvSpPr>
        <p:spPr>
          <a:xfrm>
            <a:off x="8518343" y="3840479"/>
            <a:ext cx="101955" cy="94519"/>
          </a:xfrm>
          <a:prstGeom prst="ellipse">
            <a:avLst/>
          </a:prstGeom>
          <a:solidFill>
            <a:srgbClr val="FF00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Tree>
    <p:extLst>
      <p:ext uri="{BB962C8B-B14F-4D97-AF65-F5344CB8AC3E}">
        <p14:creationId xmlns:p14="http://schemas.microsoft.com/office/powerpoint/2010/main" val="1815970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007F7-7F90-24C7-EEDA-5FF878B89F71}"/>
              </a:ext>
            </a:extLst>
          </p:cNvPr>
          <p:cNvSpPr>
            <a:spLocks noGrp="1"/>
          </p:cNvSpPr>
          <p:nvPr>
            <p:ph type="title"/>
          </p:nvPr>
        </p:nvSpPr>
        <p:spPr/>
        <p:txBody>
          <a:bodyPr/>
          <a:lstStyle/>
          <a:p>
            <a:r>
              <a:rPr lang="en-US" dirty="0"/>
              <a:t> </a:t>
            </a:r>
          </a:p>
        </p:txBody>
      </p:sp>
      <p:pic>
        <p:nvPicPr>
          <p:cNvPr id="5" name="Picture 4">
            <a:extLst>
              <a:ext uri="{FF2B5EF4-FFF2-40B4-BE49-F238E27FC236}">
                <a16:creationId xmlns:a16="http://schemas.microsoft.com/office/drawing/2014/main" id="{05753D6E-F0CE-14BB-F09B-71B694A9C54B}"/>
              </a:ext>
            </a:extLst>
          </p:cNvPr>
          <p:cNvPicPr>
            <a:picLocks noChangeAspect="1"/>
          </p:cNvPicPr>
          <p:nvPr/>
        </p:nvPicPr>
        <p:blipFill>
          <a:blip r:embed="rId2"/>
          <a:stretch>
            <a:fillRect/>
          </a:stretch>
        </p:blipFill>
        <p:spPr>
          <a:xfrm>
            <a:off x="838200" y="228757"/>
            <a:ext cx="10527209" cy="6400485"/>
          </a:xfrm>
          <a:prstGeom prst="rect">
            <a:avLst/>
          </a:prstGeom>
        </p:spPr>
      </p:pic>
      <p:sp>
        <p:nvSpPr>
          <p:cNvPr id="6" name="Content Placeholder 5">
            <a:extLst>
              <a:ext uri="{FF2B5EF4-FFF2-40B4-BE49-F238E27FC236}">
                <a16:creationId xmlns:a16="http://schemas.microsoft.com/office/drawing/2014/main" id="{59715C24-1367-0D0D-E797-541FD2E8EED8}"/>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08650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30202E-136E-EC12-01F8-3D0CB30EF53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8933" y="238218"/>
            <a:ext cx="10564867" cy="6381563"/>
          </a:xfrm>
          <a:prstGeom prst="rect">
            <a:avLst/>
          </a:prstGeom>
        </p:spPr>
      </p:pic>
      <p:sp>
        <p:nvSpPr>
          <p:cNvPr id="4" name="Content Placeholder 3">
            <a:extLst>
              <a:ext uri="{FF2B5EF4-FFF2-40B4-BE49-F238E27FC236}">
                <a16:creationId xmlns:a16="http://schemas.microsoft.com/office/drawing/2014/main" id="{973F1AF4-976E-8F14-00EA-050F513BDF92}"/>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876940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D434E9-A6ED-0780-2D0B-ABCCC53F42B2}"/>
              </a:ext>
            </a:extLst>
          </p:cNvPr>
          <p:cNvSpPr>
            <a:spLocks noGrp="1"/>
          </p:cNvSpPr>
          <p:nvPr>
            <p:ph idx="1"/>
          </p:nvPr>
        </p:nvSpPr>
        <p:spPr>
          <a:xfrm>
            <a:off x="340536" y="336507"/>
            <a:ext cx="6051888" cy="3135023"/>
          </a:xfrm>
        </p:spPr>
        <p:txBody>
          <a:bodyPr>
            <a:normAutofit/>
          </a:bodyPr>
          <a:lstStyle/>
          <a:p>
            <a:r>
              <a:rPr lang="en-US" dirty="0"/>
              <a:t>PROJECT OUTCOMES</a:t>
            </a:r>
          </a:p>
          <a:p>
            <a:pPr lvl="1"/>
            <a:r>
              <a:rPr lang="en-US" dirty="0"/>
              <a:t>Resiliency Outcomes </a:t>
            </a:r>
          </a:p>
          <a:p>
            <a:pPr lvl="2"/>
            <a:r>
              <a:rPr lang="en-US" dirty="0"/>
              <a:t>Water Quality Improvements</a:t>
            </a:r>
          </a:p>
          <a:p>
            <a:pPr lvl="2"/>
            <a:r>
              <a:rPr lang="en-US" dirty="0"/>
              <a:t>Drainage Improvements</a:t>
            </a:r>
          </a:p>
          <a:p>
            <a:pPr lvl="2"/>
            <a:r>
              <a:rPr lang="en-US" dirty="0"/>
              <a:t>Green Infrastructure</a:t>
            </a:r>
          </a:p>
          <a:p>
            <a:pPr lvl="2"/>
            <a:r>
              <a:rPr lang="en-US" dirty="0"/>
              <a:t>Daylighting Stream</a:t>
            </a:r>
          </a:p>
          <a:p>
            <a:pPr lvl="2"/>
            <a:r>
              <a:rPr lang="en-US" dirty="0"/>
              <a:t>Expanded Pond Volume and Benthic Structure</a:t>
            </a:r>
          </a:p>
        </p:txBody>
      </p:sp>
      <p:pic>
        <p:nvPicPr>
          <p:cNvPr id="15" name="Picture 14">
            <a:extLst>
              <a:ext uri="{FF2B5EF4-FFF2-40B4-BE49-F238E27FC236}">
                <a16:creationId xmlns:a16="http://schemas.microsoft.com/office/drawing/2014/main" id="{6858798D-188D-29B1-2BC1-EB5AF06258E4}"/>
              </a:ext>
            </a:extLst>
          </p:cNvPr>
          <p:cNvPicPr>
            <a:picLocks noChangeAspect="1"/>
          </p:cNvPicPr>
          <p:nvPr/>
        </p:nvPicPr>
        <p:blipFill>
          <a:blip r:embed="rId2"/>
          <a:stretch>
            <a:fillRect/>
          </a:stretch>
        </p:blipFill>
        <p:spPr>
          <a:xfrm>
            <a:off x="890094" y="3569350"/>
            <a:ext cx="3259758" cy="2984411"/>
          </a:xfrm>
          <a:prstGeom prst="rect">
            <a:avLst/>
          </a:prstGeom>
        </p:spPr>
      </p:pic>
      <p:pic>
        <p:nvPicPr>
          <p:cNvPr id="17" name="Picture 16">
            <a:extLst>
              <a:ext uri="{FF2B5EF4-FFF2-40B4-BE49-F238E27FC236}">
                <a16:creationId xmlns:a16="http://schemas.microsoft.com/office/drawing/2014/main" id="{ECF8440F-9695-8A06-D97D-64EA21F52A1B}"/>
              </a:ext>
            </a:extLst>
          </p:cNvPr>
          <p:cNvPicPr>
            <a:picLocks noChangeAspect="1"/>
          </p:cNvPicPr>
          <p:nvPr/>
        </p:nvPicPr>
        <p:blipFill>
          <a:blip r:embed="rId3"/>
          <a:stretch>
            <a:fillRect/>
          </a:stretch>
        </p:blipFill>
        <p:spPr>
          <a:xfrm>
            <a:off x="6392424" y="336507"/>
            <a:ext cx="5734050" cy="6315075"/>
          </a:xfrm>
          <a:prstGeom prst="rect">
            <a:avLst/>
          </a:prstGeom>
        </p:spPr>
      </p:pic>
      <p:sp>
        <p:nvSpPr>
          <p:cNvPr id="20" name="TextBox 19">
            <a:extLst>
              <a:ext uri="{FF2B5EF4-FFF2-40B4-BE49-F238E27FC236}">
                <a16:creationId xmlns:a16="http://schemas.microsoft.com/office/drawing/2014/main" id="{67CABD32-FC91-4C8C-1758-E7BE51C79331}"/>
              </a:ext>
            </a:extLst>
          </p:cNvPr>
          <p:cNvSpPr txBox="1"/>
          <p:nvPr/>
        </p:nvSpPr>
        <p:spPr>
          <a:xfrm>
            <a:off x="4485662" y="4002953"/>
            <a:ext cx="1313915" cy="923330"/>
          </a:xfrm>
          <a:prstGeom prst="rect">
            <a:avLst/>
          </a:prstGeom>
          <a:noFill/>
        </p:spPr>
        <p:txBody>
          <a:bodyPr wrap="square" rtlCol="0">
            <a:spAutoFit/>
          </a:bodyPr>
          <a:lstStyle/>
          <a:p>
            <a:r>
              <a:rPr lang="en-US" dirty="0"/>
              <a:t>Watershed map with runoff</a:t>
            </a:r>
          </a:p>
        </p:txBody>
      </p:sp>
    </p:spTree>
    <p:extLst>
      <p:ext uri="{BB962C8B-B14F-4D97-AF65-F5344CB8AC3E}">
        <p14:creationId xmlns:p14="http://schemas.microsoft.com/office/powerpoint/2010/main" val="1603091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D434E9-A6ED-0780-2D0B-ABCCC53F42B2}"/>
              </a:ext>
            </a:extLst>
          </p:cNvPr>
          <p:cNvSpPr>
            <a:spLocks noGrp="1"/>
          </p:cNvSpPr>
          <p:nvPr>
            <p:ph idx="1"/>
          </p:nvPr>
        </p:nvSpPr>
        <p:spPr>
          <a:xfrm>
            <a:off x="680183" y="321549"/>
            <a:ext cx="5850201" cy="3209925"/>
          </a:xfrm>
        </p:spPr>
        <p:txBody>
          <a:bodyPr>
            <a:normAutofit/>
          </a:bodyPr>
          <a:lstStyle/>
          <a:p>
            <a:r>
              <a:rPr lang="en-US" dirty="0"/>
              <a:t>PROJECT OUTCOMES</a:t>
            </a:r>
          </a:p>
          <a:p>
            <a:pPr lvl="1"/>
            <a:r>
              <a:rPr lang="en-US" dirty="0"/>
              <a:t>Ecological Outcomes</a:t>
            </a:r>
          </a:p>
          <a:p>
            <a:pPr lvl="2"/>
            <a:r>
              <a:rPr lang="en-US" dirty="0"/>
              <a:t>Wetland Enhancement and Creation</a:t>
            </a:r>
          </a:p>
          <a:p>
            <a:pPr lvl="2"/>
            <a:r>
              <a:rPr lang="en-US" dirty="0"/>
              <a:t>Supporting Wildlife Habitat &amp; Diversification</a:t>
            </a:r>
          </a:p>
          <a:p>
            <a:pPr lvl="1"/>
            <a:r>
              <a:rPr lang="en-US" dirty="0"/>
              <a:t>Resiliency Outcomes </a:t>
            </a:r>
          </a:p>
          <a:p>
            <a:pPr lvl="2"/>
            <a:r>
              <a:rPr lang="en-US" dirty="0"/>
              <a:t>Bank Stabilization Normalizing Erosion</a:t>
            </a:r>
          </a:p>
          <a:p>
            <a:pPr lvl="2"/>
            <a:r>
              <a:rPr lang="en-US" dirty="0"/>
              <a:t>Native Plant Communities for Habitat and Stabilization</a:t>
            </a:r>
          </a:p>
        </p:txBody>
      </p:sp>
      <p:pic>
        <p:nvPicPr>
          <p:cNvPr id="9" name="Picture 8">
            <a:extLst>
              <a:ext uri="{FF2B5EF4-FFF2-40B4-BE49-F238E27FC236}">
                <a16:creationId xmlns:a16="http://schemas.microsoft.com/office/drawing/2014/main" id="{21A66EA5-6AA9-3CF8-AA16-A75D9DEEE604}"/>
              </a:ext>
            </a:extLst>
          </p:cNvPr>
          <p:cNvPicPr>
            <a:picLocks noChangeAspect="1"/>
          </p:cNvPicPr>
          <p:nvPr/>
        </p:nvPicPr>
        <p:blipFill>
          <a:blip r:embed="rId2"/>
          <a:stretch>
            <a:fillRect/>
          </a:stretch>
        </p:blipFill>
        <p:spPr>
          <a:xfrm>
            <a:off x="6660043" y="754936"/>
            <a:ext cx="5305425" cy="2343150"/>
          </a:xfrm>
          <a:prstGeom prst="rect">
            <a:avLst/>
          </a:prstGeom>
        </p:spPr>
      </p:pic>
      <p:pic>
        <p:nvPicPr>
          <p:cNvPr id="11" name="Picture 10">
            <a:extLst>
              <a:ext uri="{FF2B5EF4-FFF2-40B4-BE49-F238E27FC236}">
                <a16:creationId xmlns:a16="http://schemas.microsoft.com/office/drawing/2014/main" id="{D11B8715-B3A5-F5A0-7864-6E8511C39268}"/>
              </a:ext>
            </a:extLst>
          </p:cNvPr>
          <p:cNvPicPr>
            <a:picLocks noChangeAspect="1"/>
          </p:cNvPicPr>
          <p:nvPr/>
        </p:nvPicPr>
        <p:blipFill>
          <a:blip r:embed="rId3"/>
          <a:stretch>
            <a:fillRect/>
          </a:stretch>
        </p:blipFill>
        <p:spPr>
          <a:xfrm>
            <a:off x="7402993" y="3807870"/>
            <a:ext cx="4562475" cy="2943225"/>
          </a:xfrm>
          <a:prstGeom prst="rect">
            <a:avLst/>
          </a:prstGeom>
        </p:spPr>
      </p:pic>
      <p:pic>
        <p:nvPicPr>
          <p:cNvPr id="13" name="Picture 12">
            <a:extLst>
              <a:ext uri="{FF2B5EF4-FFF2-40B4-BE49-F238E27FC236}">
                <a16:creationId xmlns:a16="http://schemas.microsoft.com/office/drawing/2014/main" id="{34424058-3BE9-A444-0DE5-6DEDBE90D373}"/>
              </a:ext>
            </a:extLst>
          </p:cNvPr>
          <p:cNvPicPr>
            <a:picLocks noChangeAspect="1"/>
          </p:cNvPicPr>
          <p:nvPr/>
        </p:nvPicPr>
        <p:blipFill>
          <a:blip r:embed="rId4"/>
          <a:stretch>
            <a:fillRect/>
          </a:stretch>
        </p:blipFill>
        <p:spPr>
          <a:xfrm>
            <a:off x="1409330" y="3481304"/>
            <a:ext cx="2695575" cy="3209925"/>
          </a:xfrm>
          <a:prstGeom prst="rect">
            <a:avLst/>
          </a:prstGeom>
        </p:spPr>
      </p:pic>
    </p:spTree>
    <p:extLst>
      <p:ext uri="{BB962C8B-B14F-4D97-AF65-F5344CB8AC3E}">
        <p14:creationId xmlns:p14="http://schemas.microsoft.com/office/powerpoint/2010/main" val="32814199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D434E9-A6ED-0780-2D0B-ABCCC53F42B2}"/>
              </a:ext>
            </a:extLst>
          </p:cNvPr>
          <p:cNvSpPr>
            <a:spLocks noGrp="1"/>
          </p:cNvSpPr>
          <p:nvPr>
            <p:ph idx="1"/>
          </p:nvPr>
        </p:nvSpPr>
        <p:spPr>
          <a:xfrm>
            <a:off x="838199" y="303029"/>
            <a:ext cx="10515600" cy="1129464"/>
          </a:xfrm>
        </p:spPr>
        <p:txBody>
          <a:bodyPr>
            <a:normAutofit fontScale="70000" lnSpcReduction="20000"/>
          </a:bodyPr>
          <a:lstStyle/>
          <a:p>
            <a:r>
              <a:rPr lang="en-US" dirty="0"/>
              <a:t>Proposed Conditions</a:t>
            </a:r>
          </a:p>
          <a:p>
            <a:pPr lvl="1"/>
            <a:r>
              <a:rPr lang="en-US" dirty="0"/>
              <a:t>Stream Channel creating aeration </a:t>
            </a:r>
          </a:p>
          <a:p>
            <a:pPr lvl="1"/>
            <a:r>
              <a:rPr lang="en-US" dirty="0"/>
              <a:t>Forebays for Stormwater maintenance</a:t>
            </a:r>
          </a:p>
          <a:p>
            <a:pPr lvl="1"/>
            <a:r>
              <a:rPr lang="en-US" dirty="0"/>
              <a:t>Daylighting Stream Channel </a:t>
            </a:r>
          </a:p>
        </p:txBody>
      </p:sp>
      <p:pic>
        <p:nvPicPr>
          <p:cNvPr id="5" name="Picture 4">
            <a:extLst>
              <a:ext uri="{FF2B5EF4-FFF2-40B4-BE49-F238E27FC236}">
                <a16:creationId xmlns:a16="http://schemas.microsoft.com/office/drawing/2014/main" id="{5F8C4FC5-EA2E-3150-DDC7-C7111AEDFDF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199" y="1432493"/>
            <a:ext cx="6431671" cy="5016588"/>
          </a:xfrm>
          <a:prstGeom prst="rect">
            <a:avLst/>
          </a:prstGeom>
        </p:spPr>
      </p:pic>
      <p:pic>
        <p:nvPicPr>
          <p:cNvPr id="8" name="Picture 7">
            <a:extLst>
              <a:ext uri="{FF2B5EF4-FFF2-40B4-BE49-F238E27FC236}">
                <a16:creationId xmlns:a16="http://schemas.microsoft.com/office/drawing/2014/main" id="{AD27549A-22B8-D763-D112-1E48BA0A7C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44083" y="1432493"/>
            <a:ext cx="6451552" cy="5016588"/>
          </a:xfrm>
          <a:prstGeom prst="rect">
            <a:avLst/>
          </a:prstGeom>
        </p:spPr>
      </p:pic>
    </p:spTree>
    <p:extLst>
      <p:ext uri="{BB962C8B-B14F-4D97-AF65-F5344CB8AC3E}">
        <p14:creationId xmlns:p14="http://schemas.microsoft.com/office/powerpoint/2010/main" val="2951364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7EE4C-3FCD-434A-2DC1-04D03E7C9BEC}"/>
              </a:ext>
            </a:extLst>
          </p:cNvPr>
          <p:cNvSpPr>
            <a:spLocks noGrp="1"/>
          </p:cNvSpPr>
          <p:nvPr>
            <p:ph type="title"/>
          </p:nvPr>
        </p:nvSpPr>
        <p:spPr>
          <a:xfrm>
            <a:off x="235941" y="84407"/>
            <a:ext cx="3932237" cy="1600200"/>
          </a:xfrm>
        </p:spPr>
        <p:txBody>
          <a:bodyPr/>
          <a:lstStyle/>
          <a:p>
            <a:r>
              <a:rPr lang="en-US" dirty="0"/>
              <a:t>Planting Plan</a:t>
            </a:r>
          </a:p>
        </p:txBody>
      </p:sp>
      <p:sp>
        <p:nvSpPr>
          <p:cNvPr id="3" name="Content Placeholder 2">
            <a:extLst>
              <a:ext uri="{FF2B5EF4-FFF2-40B4-BE49-F238E27FC236}">
                <a16:creationId xmlns:a16="http://schemas.microsoft.com/office/drawing/2014/main" id="{20B852E9-705F-6650-3DE8-0A8D2AA82321}"/>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994C3B2D-870F-0B7E-815B-3045AD06EF6D}"/>
              </a:ext>
            </a:extLst>
          </p:cNvPr>
          <p:cNvSpPr>
            <a:spLocks noGrp="1"/>
          </p:cNvSpPr>
          <p:nvPr>
            <p:ph type="body" sz="half" idx="2"/>
          </p:nvPr>
        </p:nvSpPr>
        <p:spPr/>
        <p:txBody>
          <a:bodyPr/>
          <a:lstStyle/>
          <a:p>
            <a:endParaRPr lang="en-US" dirty="0"/>
          </a:p>
        </p:txBody>
      </p:sp>
      <p:pic>
        <p:nvPicPr>
          <p:cNvPr id="6" name="Picture 5">
            <a:extLst>
              <a:ext uri="{FF2B5EF4-FFF2-40B4-BE49-F238E27FC236}">
                <a16:creationId xmlns:a16="http://schemas.microsoft.com/office/drawing/2014/main" id="{243BA2BD-ABD9-5328-0E36-3396E30F9B04}"/>
              </a:ext>
            </a:extLst>
          </p:cNvPr>
          <p:cNvPicPr>
            <a:picLocks noChangeAspect="1"/>
          </p:cNvPicPr>
          <p:nvPr/>
        </p:nvPicPr>
        <p:blipFill>
          <a:blip r:embed="rId2"/>
          <a:stretch>
            <a:fillRect/>
          </a:stretch>
        </p:blipFill>
        <p:spPr>
          <a:xfrm>
            <a:off x="2869808" y="275459"/>
            <a:ext cx="8870927" cy="6498134"/>
          </a:xfrm>
          <a:prstGeom prst="rect">
            <a:avLst/>
          </a:prstGeom>
          <a:ln w="28575">
            <a:solidFill>
              <a:schemeClr val="tx1"/>
            </a:solidFill>
          </a:ln>
        </p:spPr>
      </p:pic>
    </p:spTree>
    <p:extLst>
      <p:ext uri="{BB962C8B-B14F-4D97-AF65-F5344CB8AC3E}">
        <p14:creationId xmlns:p14="http://schemas.microsoft.com/office/powerpoint/2010/main" val="4159165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7EE4C-3FCD-434A-2DC1-04D03E7C9BEC}"/>
              </a:ext>
            </a:extLst>
          </p:cNvPr>
          <p:cNvSpPr>
            <a:spLocks noGrp="1"/>
          </p:cNvSpPr>
          <p:nvPr>
            <p:ph type="title"/>
          </p:nvPr>
        </p:nvSpPr>
        <p:spPr>
          <a:xfrm>
            <a:off x="235941" y="84407"/>
            <a:ext cx="3932237" cy="1600200"/>
          </a:xfrm>
        </p:spPr>
        <p:txBody>
          <a:bodyPr/>
          <a:lstStyle/>
          <a:p>
            <a:r>
              <a:rPr lang="en-US" dirty="0"/>
              <a:t>Planting Plan</a:t>
            </a:r>
          </a:p>
        </p:txBody>
      </p:sp>
      <p:sp>
        <p:nvSpPr>
          <p:cNvPr id="3" name="Content Placeholder 2">
            <a:extLst>
              <a:ext uri="{FF2B5EF4-FFF2-40B4-BE49-F238E27FC236}">
                <a16:creationId xmlns:a16="http://schemas.microsoft.com/office/drawing/2014/main" id="{20B852E9-705F-6650-3DE8-0A8D2AA82321}"/>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994C3B2D-870F-0B7E-815B-3045AD06EF6D}"/>
              </a:ext>
            </a:extLst>
          </p:cNvPr>
          <p:cNvSpPr>
            <a:spLocks noGrp="1"/>
          </p:cNvSpPr>
          <p:nvPr>
            <p:ph type="body" sz="half" idx="2"/>
          </p:nvPr>
        </p:nvSpPr>
        <p:spPr/>
        <p:txBody>
          <a:bodyPr/>
          <a:lstStyle/>
          <a:p>
            <a:endParaRPr lang="en-US"/>
          </a:p>
        </p:txBody>
      </p:sp>
      <p:pic>
        <p:nvPicPr>
          <p:cNvPr id="6" name="Picture 5">
            <a:extLst>
              <a:ext uri="{FF2B5EF4-FFF2-40B4-BE49-F238E27FC236}">
                <a16:creationId xmlns:a16="http://schemas.microsoft.com/office/drawing/2014/main" id="{243BA2BD-ABD9-5328-0E36-3396E30F9B0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69808" y="304307"/>
            <a:ext cx="8870927" cy="6440437"/>
          </a:xfrm>
          <a:prstGeom prst="rect">
            <a:avLst/>
          </a:prstGeom>
          <a:ln w="28575">
            <a:solidFill>
              <a:schemeClr val="tx1"/>
            </a:solidFill>
          </a:ln>
        </p:spPr>
      </p:pic>
    </p:spTree>
    <p:extLst>
      <p:ext uri="{BB962C8B-B14F-4D97-AF65-F5344CB8AC3E}">
        <p14:creationId xmlns:p14="http://schemas.microsoft.com/office/powerpoint/2010/main" val="38077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45BD8-A1FA-1AFB-2FDC-C9DBD8FE243C}"/>
              </a:ext>
            </a:extLst>
          </p:cNvPr>
          <p:cNvSpPr>
            <a:spLocks noGrp="1"/>
          </p:cNvSpPr>
          <p:nvPr>
            <p:ph type="title"/>
          </p:nvPr>
        </p:nvSpPr>
        <p:spPr/>
        <p:txBody>
          <a:bodyPr/>
          <a:lstStyle/>
          <a:p>
            <a:r>
              <a:rPr lang="en-US" dirty="0"/>
              <a:t>Alternative </a:t>
            </a:r>
            <a:r>
              <a:rPr lang="en-US" dirty="0" err="1"/>
              <a:t>Ameneties</a:t>
            </a:r>
            <a:endParaRPr lang="en-US" dirty="0"/>
          </a:p>
        </p:txBody>
      </p:sp>
      <p:pic>
        <p:nvPicPr>
          <p:cNvPr id="9" name="Picture 8" descr="A picture containing outdoor, grass, sky, panorama&#10;&#10;Description automatically generated">
            <a:extLst>
              <a:ext uri="{FF2B5EF4-FFF2-40B4-BE49-F238E27FC236}">
                <a16:creationId xmlns:a16="http://schemas.microsoft.com/office/drawing/2014/main" id="{EBED7391-CC01-85DE-B1B9-0941A6BEB7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1068"/>
            <a:ext cx="12192000" cy="4335863"/>
          </a:xfrm>
          <a:prstGeom prst="rect">
            <a:avLst/>
          </a:prstGeom>
        </p:spPr>
      </p:pic>
    </p:spTree>
    <p:extLst>
      <p:ext uri="{BB962C8B-B14F-4D97-AF65-F5344CB8AC3E}">
        <p14:creationId xmlns:p14="http://schemas.microsoft.com/office/powerpoint/2010/main" val="586416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1C304-8A5F-15C3-3326-88855736AD2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4432EEE-4E41-8519-D99C-FAABADB41A72}"/>
              </a:ext>
            </a:extLst>
          </p:cNvPr>
          <p:cNvPicPr>
            <a:picLocks noGrp="1" noChangeAspect="1"/>
          </p:cNvPicPr>
          <p:nvPr>
            <p:ph idx="1"/>
          </p:nvPr>
        </p:nvPicPr>
        <p:blipFill>
          <a:blip r:embed="rId2"/>
          <a:stretch>
            <a:fillRect/>
          </a:stretch>
        </p:blipFill>
        <p:spPr>
          <a:xfrm>
            <a:off x="-394740" y="0"/>
            <a:ext cx="12655152" cy="6858000"/>
          </a:xfrm>
        </p:spPr>
      </p:pic>
    </p:spTree>
    <p:extLst>
      <p:ext uri="{BB962C8B-B14F-4D97-AF65-F5344CB8AC3E}">
        <p14:creationId xmlns:p14="http://schemas.microsoft.com/office/powerpoint/2010/main" val="1459600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F7FD4-9D0F-2ED2-0C34-5D5D6614D62E}"/>
              </a:ext>
            </a:extLst>
          </p:cNvPr>
          <p:cNvSpPr>
            <a:spLocks noGrp="1"/>
          </p:cNvSpPr>
          <p:nvPr>
            <p:ph type="title"/>
          </p:nvPr>
        </p:nvSpPr>
        <p:spPr/>
        <p:txBody>
          <a:bodyPr/>
          <a:lstStyle/>
          <a:p>
            <a:r>
              <a:rPr lang="en-US" sz="4400" dirty="0">
                <a:latin typeface="Abadi" panose="020B0604020104020204" pitchFamily="34" charset="0"/>
              </a:rPr>
              <a:t>Dennis Pound Pond: Resilient Stormwater Design Project Update -</a:t>
            </a:r>
            <a:r>
              <a:rPr lang="en-US" dirty="0">
                <a:latin typeface="Abadi" panose="020B0604020104020204" pitchFamily="34" charset="0"/>
              </a:rPr>
              <a:t>AGENDA</a:t>
            </a:r>
          </a:p>
        </p:txBody>
      </p:sp>
      <p:sp>
        <p:nvSpPr>
          <p:cNvPr id="3" name="Content Placeholder 2">
            <a:extLst>
              <a:ext uri="{FF2B5EF4-FFF2-40B4-BE49-F238E27FC236}">
                <a16:creationId xmlns:a16="http://schemas.microsoft.com/office/drawing/2014/main" id="{AE46C13A-3C3E-949A-3B69-F0F129BB2F55}"/>
              </a:ext>
            </a:extLst>
          </p:cNvPr>
          <p:cNvSpPr>
            <a:spLocks noGrp="1"/>
          </p:cNvSpPr>
          <p:nvPr>
            <p:ph idx="1"/>
          </p:nvPr>
        </p:nvSpPr>
        <p:spPr/>
        <p:txBody>
          <a:bodyPr>
            <a:normAutofit fontScale="85000" lnSpcReduction="20000"/>
          </a:bodyPr>
          <a:lstStyle/>
          <a:p>
            <a:r>
              <a:rPr lang="en-US" dirty="0"/>
              <a:t>MVP Grant Funding- FY22-24</a:t>
            </a:r>
          </a:p>
          <a:p>
            <a:endParaRPr lang="en-US" dirty="0"/>
          </a:p>
          <a:p>
            <a:r>
              <a:rPr lang="en-US" dirty="0"/>
              <a:t>Project Need- Restoration Goals</a:t>
            </a:r>
          </a:p>
          <a:p>
            <a:endParaRPr lang="en-US" dirty="0"/>
          </a:p>
          <a:p>
            <a:r>
              <a:rPr lang="en-US" dirty="0"/>
              <a:t>Project Design- Improving hydrologic function and resiliency utilizing wetland riparian restoration</a:t>
            </a:r>
          </a:p>
          <a:p>
            <a:endParaRPr lang="en-US" dirty="0"/>
          </a:p>
          <a:p>
            <a:r>
              <a:rPr lang="en-US" dirty="0"/>
              <a:t>Alternative Amenities- Passive Recreation, Habitat Enhancement</a:t>
            </a:r>
          </a:p>
          <a:p>
            <a:pPr marL="0" indent="0">
              <a:buNone/>
            </a:pPr>
            <a:endParaRPr lang="en-US" dirty="0"/>
          </a:p>
          <a:p>
            <a:r>
              <a:rPr lang="en-US" dirty="0"/>
              <a:t>Public Outreach</a:t>
            </a:r>
          </a:p>
          <a:p>
            <a:pPr lvl="1"/>
            <a:r>
              <a:rPr lang="en-US" dirty="0"/>
              <a:t>GIS </a:t>
            </a:r>
            <a:r>
              <a:rPr lang="en-US" dirty="0" err="1"/>
              <a:t>Storymap</a:t>
            </a:r>
            <a:endParaRPr lang="en-US" dirty="0"/>
          </a:p>
          <a:p>
            <a:pPr lvl="1"/>
            <a:r>
              <a:rPr lang="en-US" dirty="0"/>
              <a:t>Education Kiosk Design</a:t>
            </a:r>
          </a:p>
        </p:txBody>
      </p:sp>
    </p:spTree>
    <p:extLst>
      <p:ext uri="{BB962C8B-B14F-4D97-AF65-F5344CB8AC3E}">
        <p14:creationId xmlns:p14="http://schemas.microsoft.com/office/powerpoint/2010/main" val="28385842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DF8D6-FCDF-EF60-CF86-D2E060224F5B}"/>
              </a:ext>
            </a:extLst>
          </p:cNvPr>
          <p:cNvSpPr>
            <a:spLocks noGrp="1"/>
          </p:cNvSpPr>
          <p:nvPr>
            <p:ph type="title"/>
          </p:nvPr>
        </p:nvSpPr>
        <p:spPr>
          <a:xfrm>
            <a:off x="449178" y="142541"/>
            <a:ext cx="10515600" cy="1325563"/>
          </a:xfrm>
        </p:spPr>
        <p:txBody>
          <a:bodyPr/>
          <a:lstStyle/>
          <a:p>
            <a:r>
              <a:rPr lang="en-US" dirty="0"/>
              <a:t>GIS Story Map Development</a:t>
            </a:r>
          </a:p>
        </p:txBody>
      </p:sp>
      <p:pic>
        <p:nvPicPr>
          <p:cNvPr id="5" name="Content Placeholder 4">
            <a:extLst>
              <a:ext uri="{FF2B5EF4-FFF2-40B4-BE49-F238E27FC236}">
                <a16:creationId xmlns:a16="http://schemas.microsoft.com/office/drawing/2014/main" id="{01A12DEF-27E7-DC9B-92FA-005D64C1164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9373"/>
          <a:stretch/>
        </p:blipFill>
        <p:spPr>
          <a:xfrm>
            <a:off x="0" y="1138597"/>
            <a:ext cx="12221374" cy="6002146"/>
          </a:xfrm>
        </p:spPr>
      </p:pic>
      <p:sp>
        <p:nvSpPr>
          <p:cNvPr id="7" name="TextBox 6">
            <a:extLst>
              <a:ext uri="{FF2B5EF4-FFF2-40B4-BE49-F238E27FC236}">
                <a16:creationId xmlns:a16="http://schemas.microsoft.com/office/drawing/2014/main" id="{0B6E807C-5890-8A45-AC75-A70637474165}"/>
              </a:ext>
            </a:extLst>
          </p:cNvPr>
          <p:cNvSpPr txBox="1"/>
          <p:nvPr/>
        </p:nvSpPr>
        <p:spPr>
          <a:xfrm>
            <a:off x="955146" y="6327647"/>
            <a:ext cx="9859158" cy="461665"/>
          </a:xfrm>
          <a:prstGeom prst="rect">
            <a:avLst/>
          </a:prstGeom>
          <a:solidFill>
            <a:schemeClr val="tx1"/>
          </a:solidFill>
        </p:spPr>
        <p:txBody>
          <a:bodyPr wrap="square">
            <a:spAutoFit/>
          </a:bodyPr>
          <a:lstStyle/>
          <a:p>
            <a:r>
              <a:rPr lang="en-US" sz="2400" dirty="0">
                <a:solidFill>
                  <a:schemeClr val="bg1"/>
                </a:solidFill>
              </a:rPr>
              <a:t>https://storymaps.arcgis.com/stories/d0de2d8415524bb5ba7b09c916da9b73</a:t>
            </a:r>
          </a:p>
        </p:txBody>
      </p:sp>
    </p:spTree>
    <p:extLst>
      <p:ext uri="{BB962C8B-B14F-4D97-AF65-F5344CB8AC3E}">
        <p14:creationId xmlns:p14="http://schemas.microsoft.com/office/powerpoint/2010/main" val="40323433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A55A497-810F-4F60-B84E-FDE68ABFE6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Map&#10;&#10;Description automatically generated with medium confidence">
            <a:extLst>
              <a:ext uri="{FF2B5EF4-FFF2-40B4-BE49-F238E27FC236}">
                <a16:creationId xmlns:a16="http://schemas.microsoft.com/office/drawing/2014/main" id="{2CEFBD3D-9711-82F9-DC12-97AF14FBAC08}"/>
              </a:ext>
            </a:extLst>
          </p:cNvPr>
          <p:cNvPicPr>
            <a:picLocks noChangeAspect="1"/>
          </p:cNvPicPr>
          <p:nvPr/>
        </p:nvPicPr>
        <p:blipFill>
          <a:blip r:embed="rId2">
            <a:extLst>
              <a:ext uri="{28A0092B-C50C-407E-A947-70E740481C1C}">
                <a14:useLocalDpi xmlns:a14="http://schemas.microsoft.com/office/drawing/2010/main" val="0"/>
              </a:ext>
            </a:extLst>
          </a:blip>
          <a:stretch/>
        </p:blipFill>
        <p:spPr>
          <a:xfrm>
            <a:off x="714961" y="1216575"/>
            <a:ext cx="6519391" cy="3569366"/>
          </a:xfrm>
          <a:prstGeom prst="rect">
            <a:avLst/>
          </a:prstGeom>
          <a:ln>
            <a:noFill/>
          </a:ln>
          <a:effectLst>
            <a:softEdge rad="112500"/>
          </a:effectLst>
        </p:spPr>
      </p:pic>
      <p:sp>
        <p:nvSpPr>
          <p:cNvPr id="22" name="Freeform 6">
            <a:extLst>
              <a:ext uri="{FF2B5EF4-FFF2-40B4-BE49-F238E27FC236}">
                <a16:creationId xmlns:a16="http://schemas.microsoft.com/office/drawing/2014/main" id="{4B8E30CD-C8AA-4F1D-8997-BAFCF7CE9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7">
            <a:extLst>
              <a:ext uri="{FF2B5EF4-FFF2-40B4-BE49-F238E27FC236}">
                <a16:creationId xmlns:a16="http://schemas.microsoft.com/office/drawing/2014/main" id="{1A2CE4AB-6F16-49A0-9608-1227FF801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Rectangle 8">
            <a:extLst>
              <a:ext uri="{FF2B5EF4-FFF2-40B4-BE49-F238E27FC236}">
                <a16:creationId xmlns:a16="http://schemas.microsoft.com/office/drawing/2014/main" id="{50C6CE2B-DD6C-4EBC-9E38-2FCF23E93A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B2A2C529-7669-0733-2FBF-BC7C1292DA4F}"/>
              </a:ext>
            </a:extLst>
          </p:cNvPr>
          <p:cNvSpPr>
            <a:spLocks noGrp="1"/>
          </p:cNvSpPr>
          <p:nvPr>
            <p:ph type="title"/>
          </p:nvPr>
        </p:nvSpPr>
        <p:spPr>
          <a:xfrm>
            <a:off x="7703745" y="823555"/>
            <a:ext cx="3680012" cy="1715106"/>
          </a:xfrm>
        </p:spPr>
        <p:txBody>
          <a:bodyPr vert="horz" lIns="91440" tIns="45720" rIns="91440" bIns="45720" rtlCol="0" anchor="b">
            <a:normAutofit/>
          </a:bodyPr>
          <a:lstStyle/>
          <a:p>
            <a:r>
              <a:rPr lang="en-US" sz="3600" b="1" dirty="0">
                <a:solidFill>
                  <a:srgbClr val="FFFFFF"/>
                </a:solidFill>
              </a:rPr>
              <a:t>18</a:t>
            </a:r>
            <a:r>
              <a:rPr lang="en-US" sz="3600" b="1" kern="1200" dirty="0">
                <a:solidFill>
                  <a:srgbClr val="FFFFFF"/>
                </a:solidFill>
                <a:latin typeface="+mj-lt"/>
                <a:ea typeface="+mj-ea"/>
                <a:cs typeface="+mj-cs"/>
              </a:rPr>
              <a:t>,000 – 6,000 BC:</a:t>
            </a:r>
            <a:endParaRPr lang="en-US" sz="3600" kern="1200" dirty="0">
              <a:solidFill>
                <a:srgbClr val="FFFFFF"/>
              </a:solidFill>
              <a:latin typeface="+mj-lt"/>
              <a:ea typeface="+mj-ea"/>
              <a:cs typeface="+mj-cs"/>
            </a:endParaRPr>
          </a:p>
        </p:txBody>
      </p:sp>
      <p:sp>
        <p:nvSpPr>
          <p:cNvPr id="4" name="Content Placeholder 3">
            <a:extLst>
              <a:ext uri="{FF2B5EF4-FFF2-40B4-BE49-F238E27FC236}">
                <a16:creationId xmlns:a16="http://schemas.microsoft.com/office/drawing/2014/main" id="{4534FFBD-CA0D-61E3-38DE-5B21DA8C488F}"/>
              </a:ext>
            </a:extLst>
          </p:cNvPr>
          <p:cNvSpPr>
            <a:spLocks noGrp="1"/>
          </p:cNvSpPr>
          <p:nvPr>
            <p:ph idx="1"/>
          </p:nvPr>
        </p:nvSpPr>
        <p:spPr>
          <a:xfrm>
            <a:off x="860973" y="4886752"/>
            <a:ext cx="6311563" cy="1396495"/>
          </a:xfrm>
        </p:spPr>
        <p:txBody>
          <a:bodyPr vert="horz" lIns="91440" tIns="45720" rIns="91440" bIns="45720" rtlCol="0" anchor="t">
            <a:normAutofit/>
          </a:bodyPr>
          <a:lstStyle/>
          <a:p>
            <a:r>
              <a:rPr lang="en-US" sz="1700" i="1" dirty="0"/>
              <a:t>About 6,000 years ago, before extensive wave erosion of the glacial deposits had occurred, the glacial Cape Cod probably resembled the map on the left. The present major pattern of erosion and deposition is shown on the map at the right. Red shows shoreline undergoing erosion; green shows shoreline undergoing deposition.</a:t>
            </a:r>
          </a:p>
        </p:txBody>
      </p:sp>
      <p:sp>
        <p:nvSpPr>
          <p:cNvPr id="28" name="Rectangle 8">
            <a:extLst>
              <a:ext uri="{FF2B5EF4-FFF2-40B4-BE49-F238E27FC236}">
                <a16:creationId xmlns:a16="http://schemas.microsoft.com/office/drawing/2014/main" id="{2C8B90EA-01BD-4358-9BD4-801A57B98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671258" y="1530154"/>
            <a:ext cx="520741"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aphicFrame>
        <p:nvGraphicFramePr>
          <p:cNvPr id="5" name="Content Placeholder 15">
            <a:extLst>
              <a:ext uri="{FF2B5EF4-FFF2-40B4-BE49-F238E27FC236}">
                <a16:creationId xmlns:a16="http://schemas.microsoft.com/office/drawing/2014/main" id="{F932D572-AE0C-E483-B67B-B71B197B96E4}"/>
              </a:ext>
            </a:extLst>
          </p:cNvPr>
          <p:cNvGraphicFramePr>
            <a:graphicFrameLocks/>
          </p:cNvGraphicFramePr>
          <p:nvPr>
            <p:extLst>
              <p:ext uri="{D42A27DB-BD31-4B8C-83A1-F6EECF244321}">
                <p14:modId xmlns:p14="http://schemas.microsoft.com/office/powerpoint/2010/main" val="1818442913"/>
              </p:ext>
            </p:extLst>
          </p:nvPr>
        </p:nvGraphicFramePr>
        <p:xfrm>
          <a:off x="1" y="1"/>
          <a:ext cx="12192000" cy="700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2">
            <a:extLst>
              <a:ext uri="{FF2B5EF4-FFF2-40B4-BE49-F238E27FC236}">
                <a16:creationId xmlns:a16="http://schemas.microsoft.com/office/drawing/2014/main" id="{8567486C-3762-3827-7E53-47E4D999F431}"/>
              </a:ext>
            </a:extLst>
          </p:cNvPr>
          <p:cNvSpPr txBox="1">
            <a:spLocks/>
          </p:cNvSpPr>
          <p:nvPr/>
        </p:nvSpPr>
        <p:spPr>
          <a:xfrm>
            <a:off x="7703745" y="2712925"/>
            <a:ext cx="3886371" cy="207301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dirty="0">
                <a:solidFill>
                  <a:schemeClr val="bg1"/>
                </a:solidFill>
              </a:rPr>
              <a:t>Glaciation forms the Harwich Outwash Plain, outwash streams, and lakebed deposits. Marine erosion and sea level rise cut off stream connection to the ocean.  Buried peat creates marshes and bogs in vicinity of what we currently know as Lower County Road and  Sea View Park . </a:t>
            </a:r>
            <a:endParaRPr lang="en-US" sz="1800" i="1" dirty="0">
              <a:solidFill>
                <a:schemeClr val="bg1">
                  <a:lumMod val="85000"/>
                </a:schemeClr>
              </a:solidFill>
            </a:endParaRPr>
          </a:p>
        </p:txBody>
      </p:sp>
      <p:sp>
        <p:nvSpPr>
          <p:cNvPr id="7" name="Oval 6">
            <a:extLst>
              <a:ext uri="{FF2B5EF4-FFF2-40B4-BE49-F238E27FC236}">
                <a16:creationId xmlns:a16="http://schemas.microsoft.com/office/drawing/2014/main" id="{8FA9F161-91A9-6554-DEBC-46739E4D2212}"/>
              </a:ext>
            </a:extLst>
          </p:cNvPr>
          <p:cNvSpPr/>
          <p:nvPr/>
        </p:nvSpPr>
        <p:spPr>
          <a:xfrm>
            <a:off x="6094476" y="3164788"/>
            <a:ext cx="231557" cy="225551"/>
          </a:xfrm>
          <a:prstGeom prst="ellipse">
            <a:avLst/>
          </a:prstGeom>
          <a:solidFill>
            <a:srgbClr val="FF00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10" name="Straight Arrow Connector 9">
            <a:extLst>
              <a:ext uri="{FF2B5EF4-FFF2-40B4-BE49-F238E27FC236}">
                <a16:creationId xmlns:a16="http://schemas.microsoft.com/office/drawing/2014/main" id="{0CFEBC1C-642A-C9EE-7DE1-768C5AA857CA}"/>
              </a:ext>
            </a:extLst>
          </p:cNvPr>
          <p:cNvCxnSpPr>
            <a:cxnSpLocks/>
          </p:cNvCxnSpPr>
          <p:nvPr/>
        </p:nvCxnSpPr>
        <p:spPr>
          <a:xfrm flipV="1">
            <a:off x="3691501" y="2919493"/>
            <a:ext cx="0" cy="1635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54E4BBA2-03CC-9978-5EC1-9D0D5FD7E54F}"/>
              </a:ext>
            </a:extLst>
          </p:cNvPr>
          <p:cNvSpPr/>
          <p:nvPr/>
        </p:nvSpPr>
        <p:spPr>
          <a:xfrm>
            <a:off x="3575722" y="3089007"/>
            <a:ext cx="231557" cy="225551"/>
          </a:xfrm>
          <a:prstGeom prst="ellipse">
            <a:avLst/>
          </a:prstGeom>
          <a:solidFill>
            <a:srgbClr val="FF00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cxnSp>
        <p:nvCxnSpPr>
          <p:cNvPr id="18" name="Straight Arrow Connector 17">
            <a:extLst>
              <a:ext uri="{FF2B5EF4-FFF2-40B4-BE49-F238E27FC236}">
                <a16:creationId xmlns:a16="http://schemas.microsoft.com/office/drawing/2014/main" id="{CF21E389-B34C-936B-E491-11527443CA18}"/>
              </a:ext>
            </a:extLst>
          </p:cNvPr>
          <p:cNvCxnSpPr>
            <a:cxnSpLocks/>
          </p:cNvCxnSpPr>
          <p:nvPr/>
        </p:nvCxnSpPr>
        <p:spPr>
          <a:xfrm flipV="1">
            <a:off x="6210254" y="3001258"/>
            <a:ext cx="0" cy="1635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1565024"/>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60E37D-897F-ABE0-8E43-43A6B5027B0C}"/>
              </a:ext>
            </a:extLst>
          </p:cNvPr>
          <p:cNvPicPr>
            <a:picLocks noChangeAspect="1"/>
          </p:cNvPicPr>
          <p:nvPr/>
        </p:nvPicPr>
        <p:blipFill>
          <a:blip r:embed="rId2"/>
          <a:stretch>
            <a:fillRect/>
          </a:stretch>
        </p:blipFill>
        <p:spPr>
          <a:xfrm>
            <a:off x="0" y="818822"/>
            <a:ext cx="5016617" cy="5850426"/>
          </a:xfrm>
          <a:prstGeom prst="rect">
            <a:avLst/>
          </a:prstGeom>
        </p:spPr>
      </p:pic>
      <p:graphicFrame>
        <p:nvGraphicFramePr>
          <p:cNvPr id="7" name="Content Placeholder 15">
            <a:extLst>
              <a:ext uri="{FF2B5EF4-FFF2-40B4-BE49-F238E27FC236}">
                <a16:creationId xmlns:a16="http://schemas.microsoft.com/office/drawing/2014/main" id="{AFFEE66D-69AD-2138-006E-400265D9F136}"/>
              </a:ext>
            </a:extLst>
          </p:cNvPr>
          <p:cNvGraphicFramePr>
            <a:graphicFrameLocks/>
          </p:cNvGraphicFramePr>
          <p:nvPr>
            <p:extLst>
              <p:ext uri="{D42A27DB-BD31-4B8C-83A1-F6EECF244321}">
                <p14:modId xmlns:p14="http://schemas.microsoft.com/office/powerpoint/2010/main" val="3849128023"/>
              </p:ext>
            </p:extLst>
          </p:nvPr>
        </p:nvGraphicFramePr>
        <p:xfrm>
          <a:off x="0" y="0"/>
          <a:ext cx="12192000" cy="700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itle 1">
            <a:extLst>
              <a:ext uri="{FF2B5EF4-FFF2-40B4-BE49-F238E27FC236}">
                <a16:creationId xmlns:a16="http://schemas.microsoft.com/office/drawing/2014/main" id="{718A7013-F4C1-BCF9-8B8A-A51B7D26F1C2}"/>
              </a:ext>
            </a:extLst>
          </p:cNvPr>
          <p:cNvSpPr>
            <a:spLocks noGrp="1"/>
          </p:cNvSpPr>
          <p:nvPr>
            <p:ph type="title"/>
          </p:nvPr>
        </p:nvSpPr>
        <p:spPr>
          <a:xfrm>
            <a:off x="1149292" y="998001"/>
            <a:ext cx="3546130" cy="1471959"/>
          </a:xfrm>
        </p:spPr>
        <p:txBody>
          <a:bodyPr vert="horz" lIns="91440" tIns="45720" rIns="91440" bIns="45720" rtlCol="0" anchor="ctr">
            <a:noAutofit/>
          </a:bodyPr>
          <a:lstStyle/>
          <a:p>
            <a:r>
              <a:rPr lang="en-US" sz="3600" b="1" kern="1200" dirty="0">
                <a:solidFill>
                  <a:srgbClr val="FFFFFF"/>
                </a:solidFill>
                <a:latin typeface="+mj-lt"/>
                <a:ea typeface="+mj-ea"/>
                <a:cs typeface="+mj-cs"/>
              </a:rPr>
              <a:t>10,000 BC </a:t>
            </a:r>
            <a:br>
              <a:rPr lang="en-US" sz="3600" b="1" kern="1200" dirty="0">
                <a:solidFill>
                  <a:srgbClr val="FFFFFF"/>
                </a:solidFill>
                <a:latin typeface="+mj-lt"/>
                <a:ea typeface="+mj-ea"/>
                <a:cs typeface="+mj-cs"/>
              </a:rPr>
            </a:br>
            <a:r>
              <a:rPr lang="en-US" sz="2800" b="1" kern="1200" dirty="0">
                <a:solidFill>
                  <a:srgbClr val="FFFFFF"/>
                </a:solidFill>
                <a:latin typeface="+mj-lt"/>
                <a:ea typeface="+mj-ea"/>
                <a:cs typeface="+mj-cs"/>
              </a:rPr>
              <a:t>People of the First Light</a:t>
            </a:r>
            <a:endParaRPr lang="en-US" sz="2800" kern="1200" dirty="0">
              <a:solidFill>
                <a:srgbClr val="FFFFFF"/>
              </a:solidFill>
              <a:latin typeface="+mj-lt"/>
              <a:ea typeface="+mj-ea"/>
              <a:cs typeface="+mj-cs"/>
            </a:endParaRPr>
          </a:p>
        </p:txBody>
      </p:sp>
      <p:sp>
        <p:nvSpPr>
          <p:cNvPr id="12" name="Content Placeholder 2">
            <a:extLst>
              <a:ext uri="{FF2B5EF4-FFF2-40B4-BE49-F238E27FC236}">
                <a16:creationId xmlns:a16="http://schemas.microsoft.com/office/drawing/2014/main" id="{937743F4-5FDE-778E-F279-9D3E6E1A0293}"/>
              </a:ext>
            </a:extLst>
          </p:cNvPr>
          <p:cNvSpPr txBox="1">
            <a:spLocks/>
          </p:cNvSpPr>
          <p:nvPr/>
        </p:nvSpPr>
        <p:spPr>
          <a:xfrm>
            <a:off x="1245744" y="2293717"/>
            <a:ext cx="3200451" cy="132308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dirty="0"/>
              <a:t>The ancestors of Wampanoag people have lived for at least 12,000 years on Cape Cod, pursuing a traditional economy based on fishing and agriculture. </a:t>
            </a:r>
          </a:p>
          <a:p>
            <a:pPr marL="0" indent="0">
              <a:buNone/>
            </a:pPr>
            <a:r>
              <a:rPr lang="en-US" sz="2000" dirty="0"/>
              <a:t>Cranberries were native to this area and used for food, dye for textiles, and medicinal purposes to treat wounds and prevent illness.</a:t>
            </a:r>
          </a:p>
        </p:txBody>
      </p:sp>
      <p:pic>
        <p:nvPicPr>
          <p:cNvPr id="5" name="Picture 4">
            <a:extLst>
              <a:ext uri="{FF2B5EF4-FFF2-40B4-BE49-F238E27FC236}">
                <a16:creationId xmlns:a16="http://schemas.microsoft.com/office/drawing/2014/main" id="{091FA558-491E-C769-23AD-3948A3875BB7}"/>
              </a:ext>
            </a:extLst>
          </p:cNvPr>
          <p:cNvPicPr>
            <a:picLocks noChangeAspect="1"/>
          </p:cNvPicPr>
          <p:nvPr/>
        </p:nvPicPr>
        <p:blipFill>
          <a:blip r:embed="rId8"/>
          <a:stretch>
            <a:fillRect/>
          </a:stretch>
        </p:blipFill>
        <p:spPr>
          <a:xfrm>
            <a:off x="5016617" y="1003136"/>
            <a:ext cx="6898939" cy="3904250"/>
          </a:xfrm>
          <a:prstGeom prst="rect">
            <a:avLst/>
          </a:prstGeom>
        </p:spPr>
      </p:pic>
      <p:sp>
        <p:nvSpPr>
          <p:cNvPr id="10" name="TextBox 9">
            <a:extLst>
              <a:ext uri="{FF2B5EF4-FFF2-40B4-BE49-F238E27FC236}">
                <a16:creationId xmlns:a16="http://schemas.microsoft.com/office/drawing/2014/main" id="{CF3696E5-29E4-8184-604D-3C6CDBB209F8}"/>
              </a:ext>
            </a:extLst>
          </p:cNvPr>
          <p:cNvSpPr txBox="1"/>
          <p:nvPr/>
        </p:nvSpPr>
        <p:spPr>
          <a:xfrm>
            <a:off x="5213027" y="5091700"/>
            <a:ext cx="6898938" cy="1200329"/>
          </a:xfrm>
          <a:prstGeom prst="rect">
            <a:avLst/>
          </a:prstGeom>
          <a:noFill/>
        </p:spPr>
        <p:txBody>
          <a:bodyPr wrap="square">
            <a:spAutoFit/>
          </a:bodyPr>
          <a:lstStyle/>
          <a:p>
            <a:r>
              <a:rPr lang="en-US" b="1" i="0" dirty="0">
                <a:solidFill>
                  <a:srgbClr val="666666"/>
                </a:solidFill>
                <a:effectLst/>
                <a:latin typeface="Open Sans" panose="020B0606030504020204" pitchFamily="34" charset="0"/>
              </a:rPr>
              <a:t>Another way Native cultures prepare cranberries is in a caloric-rich food called pemmican, which is a mixture of tallow, dried meat, and sometimes dried berries, like cranberries.</a:t>
            </a:r>
            <a:endParaRPr lang="en-US" dirty="0"/>
          </a:p>
        </p:txBody>
      </p:sp>
    </p:spTree>
    <p:extLst>
      <p:ext uri="{BB962C8B-B14F-4D97-AF65-F5344CB8AC3E}">
        <p14:creationId xmlns:p14="http://schemas.microsoft.com/office/powerpoint/2010/main" val="3918863236"/>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60E37D-897F-ABE0-8E43-43A6B5027B0C}"/>
              </a:ext>
            </a:extLst>
          </p:cNvPr>
          <p:cNvPicPr>
            <a:picLocks noChangeAspect="1"/>
          </p:cNvPicPr>
          <p:nvPr/>
        </p:nvPicPr>
        <p:blipFill>
          <a:blip r:embed="rId2"/>
          <a:stretch>
            <a:fillRect/>
          </a:stretch>
        </p:blipFill>
        <p:spPr>
          <a:xfrm>
            <a:off x="0" y="818822"/>
            <a:ext cx="5016617" cy="5850426"/>
          </a:xfrm>
          <a:prstGeom prst="rect">
            <a:avLst/>
          </a:prstGeom>
        </p:spPr>
      </p:pic>
      <p:graphicFrame>
        <p:nvGraphicFramePr>
          <p:cNvPr id="7" name="Content Placeholder 15">
            <a:extLst>
              <a:ext uri="{FF2B5EF4-FFF2-40B4-BE49-F238E27FC236}">
                <a16:creationId xmlns:a16="http://schemas.microsoft.com/office/drawing/2014/main" id="{AFFEE66D-69AD-2138-006E-400265D9F136}"/>
              </a:ext>
            </a:extLst>
          </p:cNvPr>
          <p:cNvGraphicFramePr>
            <a:graphicFrameLocks/>
          </p:cNvGraphicFramePr>
          <p:nvPr/>
        </p:nvGraphicFramePr>
        <p:xfrm>
          <a:off x="0" y="0"/>
          <a:ext cx="12192000" cy="700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itle 1">
            <a:extLst>
              <a:ext uri="{FF2B5EF4-FFF2-40B4-BE49-F238E27FC236}">
                <a16:creationId xmlns:a16="http://schemas.microsoft.com/office/drawing/2014/main" id="{718A7013-F4C1-BCF9-8B8A-A51B7D26F1C2}"/>
              </a:ext>
            </a:extLst>
          </p:cNvPr>
          <p:cNvSpPr>
            <a:spLocks noGrp="1"/>
          </p:cNvSpPr>
          <p:nvPr>
            <p:ph type="title"/>
          </p:nvPr>
        </p:nvSpPr>
        <p:spPr>
          <a:xfrm>
            <a:off x="1149292" y="998001"/>
            <a:ext cx="3546130" cy="1471959"/>
          </a:xfrm>
        </p:spPr>
        <p:txBody>
          <a:bodyPr vert="horz" lIns="91440" tIns="45720" rIns="91440" bIns="45720" rtlCol="0" anchor="ctr">
            <a:noAutofit/>
          </a:bodyPr>
          <a:lstStyle/>
          <a:p>
            <a:r>
              <a:rPr lang="en-US" sz="3600" b="1" kern="1200" dirty="0">
                <a:solidFill>
                  <a:srgbClr val="FFFFFF"/>
                </a:solidFill>
                <a:latin typeface="+mj-lt"/>
                <a:ea typeface="+mj-ea"/>
                <a:cs typeface="+mj-cs"/>
              </a:rPr>
              <a:t>18,000 – 6,000 BC</a:t>
            </a:r>
            <a:endParaRPr lang="en-US" sz="3600" kern="1200" dirty="0">
              <a:solidFill>
                <a:srgbClr val="FFFFFF"/>
              </a:solidFill>
              <a:latin typeface="+mj-lt"/>
              <a:ea typeface="+mj-ea"/>
              <a:cs typeface="+mj-cs"/>
            </a:endParaRPr>
          </a:p>
        </p:txBody>
      </p:sp>
      <p:sp>
        <p:nvSpPr>
          <p:cNvPr id="12" name="Content Placeholder 2">
            <a:extLst>
              <a:ext uri="{FF2B5EF4-FFF2-40B4-BE49-F238E27FC236}">
                <a16:creationId xmlns:a16="http://schemas.microsoft.com/office/drawing/2014/main" id="{937743F4-5FDE-778E-F279-9D3E6E1A0293}"/>
              </a:ext>
            </a:extLst>
          </p:cNvPr>
          <p:cNvSpPr txBox="1">
            <a:spLocks/>
          </p:cNvSpPr>
          <p:nvPr/>
        </p:nvSpPr>
        <p:spPr>
          <a:xfrm>
            <a:off x="1312246" y="2105912"/>
            <a:ext cx="3200451" cy="132308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dirty="0">
                <a:solidFill>
                  <a:schemeClr val="bg1"/>
                </a:solidFill>
              </a:rPr>
              <a:t>Depressions formed by glacial meltwater created the many rivers and </a:t>
            </a:r>
            <a:r>
              <a:rPr lang="en-US" sz="1800" dirty="0" err="1">
                <a:solidFill>
                  <a:schemeClr val="bg1"/>
                </a:solidFill>
              </a:rPr>
              <a:t>embayments</a:t>
            </a:r>
            <a:r>
              <a:rPr lang="en-US" sz="1800" dirty="0">
                <a:solidFill>
                  <a:schemeClr val="bg1"/>
                </a:solidFill>
              </a:rPr>
              <a:t> found on the south side of Cape Cod.  While the mapped flood zones perhaps suggest the pond was at one time a coastal inlet long ago, the shoreline changed significantly over the millennia removing all traces of a coastal connection.  The only time a coastal connection has occurred in recent times is in instances of coastal flooding.</a:t>
            </a:r>
          </a:p>
          <a:p>
            <a:pPr marL="0" indent="0">
              <a:buNone/>
            </a:pPr>
            <a:endParaRPr lang="en-US" sz="1800" dirty="0">
              <a:solidFill>
                <a:schemeClr val="bg1"/>
              </a:solidFill>
            </a:endParaRPr>
          </a:p>
        </p:txBody>
      </p:sp>
      <p:pic>
        <p:nvPicPr>
          <p:cNvPr id="3" name="Picture 2" descr="Map&#10;&#10;Description automatically generated">
            <a:extLst>
              <a:ext uri="{FF2B5EF4-FFF2-40B4-BE49-F238E27FC236}">
                <a16:creationId xmlns:a16="http://schemas.microsoft.com/office/drawing/2014/main" id="{EA7C2384-7FB1-2D54-D143-B3D8C1CE30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2834" y="1062112"/>
            <a:ext cx="6150610" cy="5363845"/>
          </a:xfrm>
          <a:prstGeom prst="rect">
            <a:avLst/>
          </a:prstGeom>
          <a:ln>
            <a:noFill/>
          </a:ln>
          <a:effectLst>
            <a:softEdge rad="112500"/>
          </a:effectLst>
        </p:spPr>
      </p:pic>
    </p:spTree>
    <p:extLst>
      <p:ext uri="{BB962C8B-B14F-4D97-AF65-F5344CB8AC3E}">
        <p14:creationId xmlns:p14="http://schemas.microsoft.com/office/powerpoint/2010/main" val="3574818143"/>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EAB02BA-5FE1-A6DC-6807-78D0DD40C1AD}"/>
              </a:ext>
            </a:extLst>
          </p:cNvPr>
          <p:cNvSpPr>
            <a:spLocks noGrp="1"/>
          </p:cNvSpPr>
          <p:nvPr>
            <p:ph type="body" sz="half" idx="2"/>
          </p:nvPr>
        </p:nvSpPr>
        <p:spPr/>
        <p:txBody>
          <a:bodyPr/>
          <a:lstStyle/>
          <a:p>
            <a:endParaRPr lang="en-US"/>
          </a:p>
        </p:txBody>
      </p:sp>
      <p:pic>
        <p:nvPicPr>
          <p:cNvPr id="6" name="Picture 5">
            <a:extLst>
              <a:ext uri="{FF2B5EF4-FFF2-40B4-BE49-F238E27FC236}">
                <a16:creationId xmlns:a16="http://schemas.microsoft.com/office/drawing/2014/main" id="{7F60E37D-897F-ABE0-8E43-43A6B5027B0C}"/>
              </a:ext>
            </a:extLst>
          </p:cNvPr>
          <p:cNvPicPr>
            <a:picLocks noChangeAspect="1"/>
          </p:cNvPicPr>
          <p:nvPr/>
        </p:nvPicPr>
        <p:blipFill>
          <a:blip r:embed="rId2"/>
          <a:stretch>
            <a:fillRect/>
          </a:stretch>
        </p:blipFill>
        <p:spPr>
          <a:xfrm>
            <a:off x="0" y="796954"/>
            <a:ext cx="4707690" cy="6061046"/>
          </a:xfrm>
          <a:prstGeom prst="rect">
            <a:avLst/>
          </a:prstGeom>
        </p:spPr>
      </p:pic>
      <p:graphicFrame>
        <p:nvGraphicFramePr>
          <p:cNvPr id="7" name="Content Placeholder 15">
            <a:extLst>
              <a:ext uri="{FF2B5EF4-FFF2-40B4-BE49-F238E27FC236}">
                <a16:creationId xmlns:a16="http://schemas.microsoft.com/office/drawing/2014/main" id="{AFFEE66D-69AD-2138-006E-400265D9F136}"/>
              </a:ext>
            </a:extLst>
          </p:cNvPr>
          <p:cNvGraphicFramePr>
            <a:graphicFrameLocks/>
          </p:cNvGraphicFramePr>
          <p:nvPr>
            <p:extLst>
              <p:ext uri="{D42A27DB-BD31-4B8C-83A1-F6EECF244321}">
                <p14:modId xmlns:p14="http://schemas.microsoft.com/office/powerpoint/2010/main" val="4272941844"/>
              </p:ext>
            </p:extLst>
          </p:nvPr>
        </p:nvGraphicFramePr>
        <p:xfrm>
          <a:off x="0" y="0"/>
          <a:ext cx="12192000" cy="700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Group 7">
            <a:extLst>
              <a:ext uri="{FF2B5EF4-FFF2-40B4-BE49-F238E27FC236}">
                <a16:creationId xmlns:a16="http://schemas.microsoft.com/office/drawing/2014/main" id="{762869EB-B048-A9FE-E16F-0AD8D014818C}"/>
              </a:ext>
            </a:extLst>
          </p:cNvPr>
          <p:cNvGrpSpPr/>
          <p:nvPr/>
        </p:nvGrpSpPr>
        <p:grpSpPr>
          <a:xfrm>
            <a:off x="5005568" y="969742"/>
            <a:ext cx="6963577" cy="4918516"/>
            <a:chOff x="4576346" y="863982"/>
            <a:chExt cx="7233257" cy="5130035"/>
          </a:xfrm>
        </p:grpSpPr>
        <p:pic>
          <p:nvPicPr>
            <p:cNvPr id="9" name="Picture 8">
              <a:extLst>
                <a:ext uri="{FF2B5EF4-FFF2-40B4-BE49-F238E27FC236}">
                  <a16:creationId xmlns:a16="http://schemas.microsoft.com/office/drawing/2014/main" id="{B0C7D3CA-EDB4-7A34-D26C-D28191A47EE9}"/>
                </a:ext>
              </a:extLst>
            </p:cNvPr>
            <p:cNvPicPr>
              <a:picLocks noChangeAspect="1"/>
            </p:cNvPicPr>
            <p:nvPr/>
          </p:nvPicPr>
          <p:blipFill rotWithShape="1">
            <a:blip r:embed="rId8">
              <a:extLst>
                <a:ext uri="{28A0092B-C50C-407E-A947-70E740481C1C}">
                  <a14:useLocalDpi xmlns:a14="http://schemas.microsoft.com/office/drawing/2010/main" val="0"/>
                </a:ext>
              </a:extLst>
            </a:blip>
            <a:srcRect l="15421" r="12319" b="1"/>
            <a:stretch/>
          </p:blipFill>
          <p:spPr>
            <a:xfrm>
              <a:off x="4576346" y="863982"/>
              <a:ext cx="7233257" cy="5130035"/>
            </a:xfrm>
            <a:prstGeom prst="rect">
              <a:avLst/>
            </a:prstGeom>
            <a:ln>
              <a:noFill/>
            </a:ln>
            <a:effectLst>
              <a:softEdge rad="112500"/>
            </a:effectLst>
          </p:spPr>
        </p:pic>
        <p:sp>
          <p:nvSpPr>
            <p:cNvPr id="10" name="Oval 9">
              <a:extLst>
                <a:ext uri="{FF2B5EF4-FFF2-40B4-BE49-F238E27FC236}">
                  <a16:creationId xmlns:a16="http://schemas.microsoft.com/office/drawing/2014/main" id="{ED6DE951-39BC-BA48-C6B7-0E1C55566C33}"/>
                </a:ext>
              </a:extLst>
            </p:cNvPr>
            <p:cNvSpPr/>
            <p:nvPr/>
          </p:nvSpPr>
          <p:spPr>
            <a:xfrm>
              <a:off x="9152388" y="4370664"/>
              <a:ext cx="240525" cy="235251"/>
            </a:xfrm>
            <a:prstGeom prst="ellipse">
              <a:avLst/>
            </a:prstGeom>
            <a:solidFill>
              <a:srgbClr val="FF00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11" name="Title 1">
            <a:extLst>
              <a:ext uri="{FF2B5EF4-FFF2-40B4-BE49-F238E27FC236}">
                <a16:creationId xmlns:a16="http://schemas.microsoft.com/office/drawing/2014/main" id="{718A7013-F4C1-BCF9-8B8A-A51B7D26F1C2}"/>
              </a:ext>
            </a:extLst>
          </p:cNvPr>
          <p:cNvSpPr>
            <a:spLocks noGrp="1"/>
          </p:cNvSpPr>
          <p:nvPr>
            <p:ph type="title"/>
          </p:nvPr>
        </p:nvSpPr>
        <p:spPr>
          <a:xfrm>
            <a:off x="1146879" y="998002"/>
            <a:ext cx="3182940" cy="1471959"/>
          </a:xfrm>
        </p:spPr>
        <p:txBody>
          <a:bodyPr vert="horz" lIns="91440" tIns="45720" rIns="91440" bIns="45720" rtlCol="0" anchor="ctr">
            <a:normAutofit/>
          </a:bodyPr>
          <a:lstStyle/>
          <a:p>
            <a:r>
              <a:rPr lang="en-US" sz="3600" b="1" kern="1200" dirty="0">
                <a:solidFill>
                  <a:srgbClr val="FFFFFF"/>
                </a:solidFill>
                <a:latin typeface="+mj-lt"/>
                <a:ea typeface="+mj-ea"/>
                <a:cs typeface="+mj-cs"/>
              </a:rPr>
              <a:t>17</a:t>
            </a:r>
            <a:r>
              <a:rPr lang="en-US" sz="3600" b="1" kern="1200" baseline="30000" dirty="0">
                <a:solidFill>
                  <a:srgbClr val="FFFFFF"/>
                </a:solidFill>
                <a:latin typeface="+mj-lt"/>
                <a:ea typeface="+mj-ea"/>
                <a:cs typeface="+mj-cs"/>
              </a:rPr>
              <a:t>th</a:t>
            </a:r>
            <a:r>
              <a:rPr lang="en-US" sz="3600" b="1" kern="1200" dirty="0">
                <a:solidFill>
                  <a:srgbClr val="FFFFFF"/>
                </a:solidFill>
                <a:latin typeface="+mj-lt"/>
                <a:ea typeface="+mj-ea"/>
                <a:cs typeface="+mj-cs"/>
              </a:rPr>
              <a:t> Century:</a:t>
            </a:r>
            <a:br>
              <a:rPr lang="en-US" sz="3600" b="1" kern="1200" dirty="0">
                <a:solidFill>
                  <a:srgbClr val="FFFFFF"/>
                </a:solidFill>
                <a:latin typeface="+mj-lt"/>
                <a:ea typeface="+mj-ea"/>
                <a:cs typeface="+mj-cs"/>
              </a:rPr>
            </a:br>
            <a:r>
              <a:rPr lang="en-US" sz="3600" kern="1200" dirty="0">
                <a:solidFill>
                  <a:srgbClr val="FFFFFF"/>
                </a:solidFill>
                <a:latin typeface="+mj-lt"/>
                <a:ea typeface="+mj-ea"/>
                <a:cs typeface="+mj-cs"/>
              </a:rPr>
              <a:t>Colonialization</a:t>
            </a:r>
          </a:p>
        </p:txBody>
      </p:sp>
      <p:sp>
        <p:nvSpPr>
          <p:cNvPr id="12" name="Content Placeholder 2">
            <a:extLst>
              <a:ext uri="{FF2B5EF4-FFF2-40B4-BE49-F238E27FC236}">
                <a16:creationId xmlns:a16="http://schemas.microsoft.com/office/drawing/2014/main" id="{937743F4-5FDE-778E-F279-9D3E6E1A0293}"/>
              </a:ext>
            </a:extLst>
          </p:cNvPr>
          <p:cNvSpPr txBox="1">
            <a:spLocks/>
          </p:cNvSpPr>
          <p:nvPr/>
        </p:nvSpPr>
        <p:spPr>
          <a:xfrm>
            <a:off x="1139635" y="2546161"/>
            <a:ext cx="3200451" cy="298592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dirty="0">
                <a:solidFill>
                  <a:srgbClr val="FEFFFF"/>
                </a:solidFill>
              </a:rPr>
              <a:t>Dennisport is first settled in the 1630’s. Agriculture was the primary economy. The land was turned into open pasture and livestock grazed on common lands around a freshwater marsh known as  Pound Pond. The woodlands are harvested for ship building.</a:t>
            </a:r>
          </a:p>
          <a:p>
            <a:endParaRPr lang="en-US" sz="2000" dirty="0">
              <a:solidFill>
                <a:srgbClr val="FEFFFF"/>
              </a:solidFill>
            </a:endParaRPr>
          </a:p>
        </p:txBody>
      </p:sp>
      <p:sp>
        <p:nvSpPr>
          <p:cNvPr id="3" name="TextBox 2">
            <a:extLst>
              <a:ext uri="{FF2B5EF4-FFF2-40B4-BE49-F238E27FC236}">
                <a16:creationId xmlns:a16="http://schemas.microsoft.com/office/drawing/2014/main" id="{293C90F4-FA85-8AA1-0AAC-14EE7ACBCEC4}"/>
              </a:ext>
            </a:extLst>
          </p:cNvPr>
          <p:cNvSpPr txBox="1"/>
          <p:nvPr/>
        </p:nvSpPr>
        <p:spPr>
          <a:xfrm>
            <a:off x="6918158" y="5999694"/>
            <a:ext cx="6112042" cy="369332"/>
          </a:xfrm>
          <a:prstGeom prst="rect">
            <a:avLst/>
          </a:prstGeom>
          <a:noFill/>
        </p:spPr>
        <p:txBody>
          <a:bodyPr wrap="square">
            <a:spAutoFit/>
          </a:bodyPr>
          <a:lstStyle/>
          <a:p>
            <a:r>
              <a:rPr lang="en-US" sz="1800" dirty="0">
                <a:solidFill>
                  <a:srgbClr val="1F3763"/>
                </a:solidFill>
                <a:effectLst/>
                <a:latin typeface="Verdana" panose="020B0604030504040204" pitchFamily="34" charset="0"/>
                <a:ea typeface="Times New Roman" panose="02020603050405020304" pitchFamily="18" charset="0"/>
                <a:cs typeface="Times New Roman" panose="02020603050405020304" pitchFamily="18" charset="0"/>
              </a:rPr>
              <a:t>1795 Massachusetts Map</a:t>
            </a:r>
            <a:endParaRPr lang="en-US" dirty="0"/>
          </a:p>
        </p:txBody>
      </p:sp>
    </p:spTree>
    <p:extLst>
      <p:ext uri="{BB962C8B-B14F-4D97-AF65-F5344CB8AC3E}">
        <p14:creationId xmlns:p14="http://schemas.microsoft.com/office/powerpoint/2010/main" val="1543471259"/>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A55A497-810F-4F60-B84E-FDE68ABFE6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6">
            <a:extLst>
              <a:ext uri="{FF2B5EF4-FFF2-40B4-BE49-F238E27FC236}">
                <a16:creationId xmlns:a16="http://schemas.microsoft.com/office/drawing/2014/main" id="{4B8E30CD-C8AA-4F1D-8997-BAFCF7CE9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7">
            <a:extLst>
              <a:ext uri="{FF2B5EF4-FFF2-40B4-BE49-F238E27FC236}">
                <a16:creationId xmlns:a16="http://schemas.microsoft.com/office/drawing/2014/main" id="{1A2CE4AB-6F16-49A0-9608-1227FF801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Rectangle 8">
            <a:extLst>
              <a:ext uri="{FF2B5EF4-FFF2-40B4-BE49-F238E27FC236}">
                <a16:creationId xmlns:a16="http://schemas.microsoft.com/office/drawing/2014/main" id="{50C6CE2B-DD6C-4EBC-9E38-2FCF23E93A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B2A2C529-7669-0733-2FBF-BC7C1292DA4F}"/>
              </a:ext>
            </a:extLst>
          </p:cNvPr>
          <p:cNvSpPr>
            <a:spLocks noGrp="1"/>
          </p:cNvSpPr>
          <p:nvPr>
            <p:ph type="title"/>
          </p:nvPr>
        </p:nvSpPr>
        <p:spPr>
          <a:xfrm>
            <a:off x="7703745" y="823555"/>
            <a:ext cx="3084498" cy="1715106"/>
          </a:xfrm>
        </p:spPr>
        <p:txBody>
          <a:bodyPr vert="horz" lIns="91440" tIns="45720" rIns="91440" bIns="45720" rtlCol="0" anchor="b">
            <a:normAutofit/>
          </a:bodyPr>
          <a:lstStyle/>
          <a:p>
            <a:r>
              <a:rPr lang="en-US" sz="3600" b="1" kern="1200" dirty="0">
                <a:solidFill>
                  <a:srgbClr val="FFFFFF"/>
                </a:solidFill>
                <a:latin typeface="+mj-lt"/>
                <a:ea typeface="+mj-ea"/>
                <a:cs typeface="+mj-cs"/>
              </a:rPr>
              <a:t>18</a:t>
            </a:r>
            <a:r>
              <a:rPr lang="en-US" sz="3600" b="1" kern="1200" baseline="30000" dirty="0">
                <a:solidFill>
                  <a:srgbClr val="FFFFFF"/>
                </a:solidFill>
                <a:latin typeface="+mj-lt"/>
                <a:ea typeface="+mj-ea"/>
                <a:cs typeface="+mj-cs"/>
              </a:rPr>
              <a:t>th</a:t>
            </a:r>
            <a:r>
              <a:rPr lang="en-US" sz="3600" b="1" kern="1200" dirty="0">
                <a:solidFill>
                  <a:srgbClr val="FFFFFF"/>
                </a:solidFill>
                <a:latin typeface="+mj-lt"/>
                <a:ea typeface="+mj-ea"/>
                <a:cs typeface="+mj-cs"/>
              </a:rPr>
              <a:t> Century: </a:t>
            </a:r>
            <a:r>
              <a:rPr lang="en-US" sz="3600" kern="1200" dirty="0">
                <a:solidFill>
                  <a:srgbClr val="FFFFFF"/>
                </a:solidFill>
                <a:latin typeface="+mj-lt"/>
                <a:ea typeface="+mj-ea"/>
                <a:cs typeface="+mj-cs"/>
              </a:rPr>
              <a:t>Industrial Revolution</a:t>
            </a:r>
          </a:p>
        </p:txBody>
      </p:sp>
      <p:sp>
        <p:nvSpPr>
          <p:cNvPr id="28" name="Rectangle 8">
            <a:extLst>
              <a:ext uri="{FF2B5EF4-FFF2-40B4-BE49-F238E27FC236}">
                <a16:creationId xmlns:a16="http://schemas.microsoft.com/office/drawing/2014/main" id="{2C8B90EA-01BD-4358-9BD4-801A57B98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671258" y="1530154"/>
            <a:ext cx="520741"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aphicFrame>
        <p:nvGraphicFramePr>
          <p:cNvPr id="5" name="Content Placeholder 15">
            <a:extLst>
              <a:ext uri="{FF2B5EF4-FFF2-40B4-BE49-F238E27FC236}">
                <a16:creationId xmlns:a16="http://schemas.microsoft.com/office/drawing/2014/main" id="{F932D572-AE0C-E483-B67B-B71B197B96E4}"/>
              </a:ext>
            </a:extLst>
          </p:cNvPr>
          <p:cNvGraphicFramePr>
            <a:graphicFrameLocks/>
          </p:cNvGraphicFramePr>
          <p:nvPr>
            <p:extLst>
              <p:ext uri="{D42A27DB-BD31-4B8C-83A1-F6EECF244321}">
                <p14:modId xmlns:p14="http://schemas.microsoft.com/office/powerpoint/2010/main" val="997562035"/>
              </p:ext>
            </p:extLst>
          </p:nvPr>
        </p:nvGraphicFramePr>
        <p:xfrm>
          <a:off x="1" y="1"/>
          <a:ext cx="12192000" cy="7003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ontent Placeholder 2">
            <a:extLst>
              <a:ext uri="{FF2B5EF4-FFF2-40B4-BE49-F238E27FC236}">
                <a16:creationId xmlns:a16="http://schemas.microsoft.com/office/drawing/2014/main" id="{8567486C-3762-3827-7E53-47E4D999F431}"/>
              </a:ext>
            </a:extLst>
          </p:cNvPr>
          <p:cNvSpPr txBox="1">
            <a:spLocks/>
          </p:cNvSpPr>
          <p:nvPr/>
        </p:nvSpPr>
        <p:spPr>
          <a:xfrm>
            <a:off x="7652588" y="2554038"/>
            <a:ext cx="3703001" cy="207301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dirty="0">
                <a:solidFill>
                  <a:schemeClr val="bg1"/>
                </a:solidFill>
              </a:rPr>
              <a:t>The cranberry industry in Dennis develops, and the bog near Pound Pond is cultivated. Ditches are dug to control water for cranberry harvests. Pound Pond is used as a water supply for agriculture use in the summer, and as a skating pond in the winter. Drainage extends to Nantucket Sound and locally called Pound Pond Creek.  Wharfs are constructed to support maritime industry and a mackerel canning factory is built at the foot of Depot Street in 1850.</a:t>
            </a:r>
            <a:endParaRPr lang="en-US" sz="1800" i="1" dirty="0">
              <a:solidFill>
                <a:schemeClr val="bg1">
                  <a:lumMod val="85000"/>
                </a:schemeClr>
              </a:solidFill>
            </a:endParaRPr>
          </a:p>
        </p:txBody>
      </p:sp>
      <p:grpSp>
        <p:nvGrpSpPr>
          <p:cNvPr id="17" name="Group 16">
            <a:extLst>
              <a:ext uri="{FF2B5EF4-FFF2-40B4-BE49-F238E27FC236}">
                <a16:creationId xmlns:a16="http://schemas.microsoft.com/office/drawing/2014/main" id="{31892EEC-4CC8-A8C4-D2F6-FD1AFF51B92A}"/>
              </a:ext>
            </a:extLst>
          </p:cNvPr>
          <p:cNvGrpSpPr/>
          <p:nvPr/>
        </p:nvGrpSpPr>
        <p:grpSpPr>
          <a:xfrm>
            <a:off x="2206294" y="802206"/>
            <a:ext cx="5089874" cy="3609886"/>
            <a:chOff x="102912" y="823555"/>
            <a:chExt cx="5089874" cy="3609886"/>
          </a:xfrm>
        </p:grpSpPr>
        <p:pic>
          <p:nvPicPr>
            <p:cNvPr id="9" name="Content Placeholder 3">
              <a:extLst>
                <a:ext uri="{FF2B5EF4-FFF2-40B4-BE49-F238E27FC236}">
                  <a16:creationId xmlns:a16="http://schemas.microsoft.com/office/drawing/2014/main" id="{27E42B07-6C80-62E6-180A-69B9ADE8BDBE}"/>
                </a:ext>
              </a:extLst>
            </p:cNvPr>
            <p:cNvPicPr>
              <a:picLocks noChangeAspect="1"/>
            </p:cNvPicPr>
            <p:nvPr/>
          </p:nvPicPr>
          <p:blipFill rotWithShape="1">
            <a:blip r:embed="rId7"/>
            <a:srcRect t="12511" r="-1" b="25962"/>
            <a:stretch/>
          </p:blipFill>
          <p:spPr>
            <a:xfrm>
              <a:off x="102912" y="823555"/>
              <a:ext cx="5089874" cy="3609886"/>
            </a:xfrm>
            <a:prstGeom prst="rect">
              <a:avLst/>
            </a:prstGeom>
            <a:ln>
              <a:noFill/>
            </a:ln>
            <a:effectLst>
              <a:softEdge rad="112500"/>
            </a:effectLst>
          </p:spPr>
        </p:pic>
        <p:sp>
          <p:nvSpPr>
            <p:cNvPr id="13" name="Oval 12">
              <a:extLst>
                <a:ext uri="{FF2B5EF4-FFF2-40B4-BE49-F238E27FC236}">
                  <a16:creationId xmlns:a16="http://schemas.microsoft.com/office/drawing/2014/main" id="{04B5B4B5-82B9-2116-ED70-7FE33D7679E2}"/>
                </a:ext>
              </a:extLst>
            </p:cNvPr>
            <p:cNvSpPr/>
            <p:nvPr/>
          </p:nvSpPr>
          <p:spPr>
            <a:xfrm>
              <a:off x="4808290" y="3889591"/>
              <a:ext cx="83890" cy="73452"/>
            </a:xfrm>
            <a:prstGeom prst="ellipse">
              <a:avLst/>
            </a:prstGeom>
            <a:solidFill>
              <a:srgbClr val="FF00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pic>
        <p:nvPicPr>
          <p:cNvPr id="18" name="Content Placeholder 3">
            <a:extLst>
              <a:ext uri="{FF2B5EF4-FFF2-40B4-BE49-F238E27FC236}">
                <a16:creationId xmlns:a16="http://schemas.microsoft.com/office/drawing/2014/main" id="{859A8874-2D97-E0B8-AE4D-58C94BEE5BAE}"/>
              </a:ext>
            </a:extLst>
          </p:cNvPr>
          <p:cNvPicPr>
            <a:picLocks noChangeAspect="1"/>
          </p:cNvPicPr>
          <p:nvPr/>
        </p:nvPicPr>
        <p:blipFill>
          <a:blip r:embed="rId8"/>
          <a:stretch>
            <a:fillRect/>
          </a:stretch>
        </p:blipFill>
        <p:spPr>
          <a:xfrm>
            <a:off x="377869" y="2822105"/>
            <a:ext cx="3047368" cy="3944814"/>
          </a:xfrm>
          <a:prstGeom prst="rect">
            <a:avLst/>
          </a:prstGeom>
          <a:ln>
            <a:noFill/>
          </a:ln>
          <a:effectLst>
            <a:softEdge rad="112500"/>
          </a:effectLst>
        </p:spPr>
      </p:pic>
      <p:sp>
        <p:nvSpPr>
          <p:cNvPr id="21" name="Oval 20">
            <a:extLst>
              <a:ext uri="{FF2B5EF4-FFF2-40B4-BE49-F238E27FC236}">
                <a16:creationId xmlns:a16="http://schemas.microsoft.com/office/drawing/2014/main" id="{F7DA193A-DCF3-B18E-0D99-58B122650415}"/>
              </a:ext>
            </a:extLst>
          </p:cNvPr>
          <p:cNvSpPr/>
          <p:nvPr/>
        </p:nvSpPr>
        <p:spPr>
          <a:xfrm>
            <a:off x="2371220" y="6144036"/>
            <a:ext cx="83890" cy="73452"/>
          </a:xfrm>
          <a:prstGeom prst="ellipse">
            <a:avLst/>
          </a:prstGeom>
          <a:solidFill>
            <a:srgbClr val="FF00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 name="TextBox 2">
            <a:extLst>
              <a:ext uri="{FF2B5EF4-FFF2-40B4-BE49-F238E27FC236}">
                <a16:creationId xmlns:a16="http://schemas.microsoft.com/office/drawing/2014/main" id="{E7D1F72B-BF35-C784-2586-067082B674CA}"/>
              </a:ext>
            </a:extLst>
          </p:cNvPr>
          <p:cNvSpPr txBox="1"/>
          <p:nvPr/>
        </p:nvSpPr>
        <p:spPr>
          <a:xfrm>
            <a:off x="2206294" y="6431991"/>
            <a:ext cx="2321213" cy="369332"/>
          </a:xfrm>
          <a:prstGeom prst="rect">
            <a:avLst/>
          </a:prstGeom>
          <a:noFill/>
        </p:spPr>
        <p:txBody>
          <a:bodyPr wrap="square" rtlCol="0">
            <a:spAutoFit/>
          </a:bodyPr>
          <a:lstStyle/>
          <a:p>
            <a:r>
              <a:rPr lang="en-US" i="1" dirty="0"/>
              <a:t>1890 USGS Topo Map</a:t>
            </a:r>
          </a:p>
        </p:txBody>
      </p:sp>
      <p:sp>
        <p:nvSpPr>
          <p:cNvPr id="4" name="TextBox 3">
            <a:extLst>
              <a:ext uri="{FF2B5EF4-FFF2-40B4-BE49-F238E27FC236}">
                <a16:creationId xmlns:a16="http://schemas.microsoft.com/office/drawing/2014/main" id="{31E7FD07-ECA6-6B1B-D935-9645BA7CDFAD}"/>
              </a:ext>
            </a:extLst>
          </p:cNvPr>
          <p:cNvSpPr txBox="1"/>
          <p:nvPr/>
        </p:nvSpPr>
        <p:spPr>
          <a:xfrm>
            <a:off x="3803106" y="4591646"/>
            <a:ext cx="3192456" cy="369332"/>
          </a:xfrm>
          <a:prstGeom prst="rect">
            <a:avLst/>
          </a:prstGeom>
          <a:noFill/>
        </p:spPr>
        <p:txBody>
          <a:bodyPr wrap="square" rtlCol="0">
            <a:spAutoFit/>
          </a:bodyPr>
          <a:lstStyle/>
          <a:p>
            <a:r>
              <a:rPr lang="en-US" i="1" dirty="0"/>
              <a:t>1880 Atlas of Barnstable County</a:t>
            </a:r>
          </a:p>
        </p:txBody>
      </p:sp>
    </p:spTree>
    <p:extLst>
      <p:ext uri="{BB962C8B-B14F-4D97-AF65-F5344CB8AC3E}">
        <p14:creationId xmlns:p14="http://schemas.microsoft.com/office/powerpoint/2010/main" val="1923410098"/>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60E37D-897F-ABE0-8E43-43A6B5027B0C}"/>
              </a:ext>
            </a:extLst>
          </p:cNvPr>
          <p:cNvPicPr>
            <a:picLocks noChangeAspect="1"/>
          </p:cNvPicPr>
          <p:nvPr/>
        </p:nvPicPr>
        <p:blipFill>
          <a:blip r:embed="rId2"/>
          <a:stretch>
            <a:fillRect/>
          </a:stretch>
        </p:blipFill>
        <p:spPr>
          <a:xfrm>
            <a:off x="0" y="796954"/>
            <a:ext cx="4707690" cy="6061046"/>
          </a:xfrm>
          <a:prstGeom prst="rect">
            <a:avLst/>
          </a:prstGeom>
        </p:spPr>
      </p:pic>
      <p:graphicFrame>
        <p:nvGraphicFramePr>
          <p:cNvPr id="7" name="Content Placeholder 15">
            <a:extLst>
              <a:ext uri="{FF2B5EF4-FFF2-40B4-BE49-F238E27FC236}">
                <a16:creationId xmlns:a16="http://schemas.microsoft.com/office/drawing/2014/main" id="{AFFEE66D-69AD-2138-006E-400265D9F136}"/>
              </a:ext>
            </a:extLst>
          </p:cNvPr>
          <p:cNvGraphicFramePr>
            <a:graphicFrameLocks/>
          </p:cNvGraphicFramePr>
          <p:nvPr>
            <p:extLst>
              <p:ext uri="{D42A27DB-BD31-4B8C-83A1-F6EECF244321}">
                <p14:modId xmlns:p14="http://schemas.microsoft.com/office/powerpoint/2010/main" val="962895210"/>
              </p:ext>
            </p:extLst>
          </p:nvPr>
        </p:nvGraphicFramePr>
        <p:xfrm>
          <a:off x="0" y="0"/>
          <a:ext cx="12192000" cy="700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itle 1">
            <a:extLst>
              <a:ext uri="{FF2B5EF4-FFF2-40B4-BE49-F238E27FC236}">
                <a16:creationId xmlns:a16="http://schemas.microsoft.com/office/drawing/2014/main" id="{718A7013-F4C1-BCF9-8B8A-A51B7D26F1C2}"/>
              </a:ext>
            </a:extLst>
          </p:cNvPr>
          <p:cNvSpPr>
            <a:spLocks noGrp="1"/>
          </p:cNvSpPr>
          <p:nvPr>
            <p:ph type="title"/>
          </p:nvPr>
        </p:nvSpPr>
        <p:spPr>
          <a:xfrm>
            <a:off x="1146879" y="998002"/>
            <a:ext cx="3299286" cy="1471959"/>
          </a:xfrm>
        </p:spPr>
        <p:txBody>
          <a:bodyPr vert="horz" lIns="91440" tIns="45720" rIns="91440" bIns="45720" rtlCol="0" anchor="ctr">
            <a:noAutofit/>
          </a:bodyPr>
          <a:lstStyle/>
          <a:p>
            <a:r>
              <a:rPr lang="en-US" sz="3600" b="1" kern="1200" dirty="0">
                <a:solidFill>
                  <a:srgbClr val="FFFFFF"/>
                </a:solidFill>
                <a:latin typeface="+mj-lt"/>
                <a:ea typeface="+mj-ea"/>
                <a:cs typeface="+mj-cs"/>
              </a:rPr>
              <a:t>1900 – 1950:</a:t>
            </a:r>
            <a:br>
              <a:rPr lang="en-US" sz="3600" b="1" kern="1200" dirty="0">
                <a:solidFill>
                  <a:srgbClr val="FFFFFF"/>
                </a:solidFill>
                <a:latin typeface="+mj-lt"/>
                <a:ea typeface="+mj-ea"/>
                <a:cs typeface="+mj-cs"/>
              </a:rPr>
            </a:br>
            <a:r>
              <a:rPr lang="en-US" sz="3600" kern="1200" dirty="0">
                <a:solidFill>
                  <a:srgbClr val="FFFFFF"/>
                </a:solidFill>
                <a:latin typeface="+mj-lt"/>
                <a:ea typeface="+mj-ea"/>
                <a:cs typeface="+mj-cs"/>
              </a:rPr>
              <a:t>Post World War I</a:t>
            </a:r>
          </a:p>
        </p:txBody>
      </p:sp>
      <p:sp>
        <p:nvSpPr>
          <p:cNvPr id="12" name="Content Placeholder 2">
            <a:extLst>
              <a:ext uri="{FF2B5EF4-FFF2-40B4-BE49-F238E27FC236}">
                <a16:creationId xmlns:a16="http://schemas.microsoft.com/office/drawing/2014/main" id="{937743F4-5FDE-778E-F279-9D3E6E1A0293}"/>
              </a:ext>
            </a:extLst>
          </p:cNvPr>
          <p:cNvSpPr txBox="1">
            <a:spLocks/>
          </p:cNvSpPr>
          <p:nvPr/>
        </p:nvSpPr>
        <p:spPr>
          <a:xfrm>
            <a:off x="1146879" y="2334512"/>
            <a:ext cx="3200451" cy="298592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dirty="0">
                <a:solidFill>
                  <a:schemeClr val="bg1"/>
                </a:solidFill>
              </a:rPr>
              <a:t>After WWI, the land is sold, and the Finnegan Family establishes a dairy farm. The bog operation continues but is eventually abandoned around 1930. The Pound Pond drainage ditch, is shown in the 1912 plan to the right. The ditch is moved to its present location in the 1950s and a tide gate installed to prevent flooding at Inman Road.</a:t>
            </a:r>
          </a:p>
          <a:p>
            <a:pPr marL="0" indent="0">
              <a:buNone/>
            </a:pPr>
            <a:endParaRPr lang="en-US" sz="1800" dirty="0">
              <a:solidFill>
                <a:schemeClr val="bg1"/>
              </a:solidFill>
            </a:endParaRPr>
          </a:p>
        </p:txBody>
      </p:sp>
      <p:pic>
        <p:nvPicPr>
          <p:cNvPr id="3" name="Content Placeholder 3" descr="Map&#10;&#10;Description automatically generated">
            <a:extLst>
              <a:ext uri="{FF2B5EF4-FFF2-40B4-BE49-F238E27FC236}">
                <a16:creationId xmlns:a16="http://schemas.microsoft.com/office/drawing/2014/main" id="{E5ADC1F6-29A7-B647-835E-44E2F061534E}"/>
              </a:ext>
            </a:extLst>
          </p:cNvPr>
          <p:cNvPicPr>
            <a:picLocks noChangeAspect="1"/>
          </p:cNvPicPr>
          <p:nvPr/>
        </p:nvPicPr>
        <p:blipFill rotWithShape="1">
          <a:blip r:embed="rId8">
            <a:extLst>
              <a:ext uri="{28A0092B-C50C-407E-A947-70E740481C1C}">
                <a14:useLocalDpi xmlns:a14="http://schemas.microsoft.com/office/drawing/2010/main" val="0"/>
              </a:ext>
            </a:extLst>
          </a:blip>
          <a:srcRect r="7677"/>
          <a:stretch/>
        </p:blipFill>
        <p:spPr>
          <a:xfrm>
            <a:off x="4615199" y="796954"/>
            <a:ext cx="4436522" cy="4144679"/>
          </a:xfrm>
          <a:prstGeom prst="rect">
            <a:avLst/>
          </a:prstGeom>
          <a:ln>
            <a:noFill/>
          </a:ln>
          <a:effectLst>
            <a:softEdge rad="112500"/>
          </a:effectLst>
        </p:spPr>
      </p:pic>
      <p:pic>
        <p:nvPicPr>
          <p:cNvPr id="2" name="Picture 1">
            <a:extLst>
              <a:ext uri="{FF2B5EF4-FFF2-40B4-BE49-F238E27FC236}">
                <a16:creationId xmlns:a16="http://schemas.microsoft.com/office/drawing/2014/main" id="{AC4920DF-A0D3-39A1-F1DE-BF3A8B6F3322}"/>
              </a:ext>
            </a:extLst>
          </p:cNvPr>
          <p:cNvPicPr>
            <a:picLocks noChangeAspect="1"/>
          </p:cNvPicPr>
          <p:nvPr/>
        </p:nvPicPr>
        <p:blipFill>
          <a:blip r:embed="rId9"/>
          <a:stretch>
            <a:fillRect/>
          </a:stretch>
        </p:blipFill>
        <p:spPr>
          <a:xfrm>
            <a:off x="9073866" y="-317787"/>
            <a:ext cx="4593054" cy="6829821"/>
          </a:xfrm>
          <a:prstGeom prst="rect">
            <a:avLst/>
          </a:prstGeom>
          <a:ln>
            <a:noFill/>
          </a:ln>
          <a:effectLst>
            <a:softEdge rad="112500"/>
          </a:effectLst>
        </p:spPr>
      </p:pic>
      <p:sp>
        <p:nvSpPr>
          <p:cNvPr id="5" name="Content Placeholder 7">
            <a:extLst>
              <a:ext uri="{FF2B5EF4-FFF2-40B4-BE49-F238E27FC236}">
                <a16:creationId xmlns:a16="http://schemas.microsoft.com/office/drawing/2014/main" id="{AA5B7310-F365-5C43-1D6E-15E4DA9A9DDE}"/>
              </a:ext>
            </a:extLst>
          </p:cNvPr>
          <p:cNvSpPr>
            <a:spLocks noGrp="1"/>
          </p:cNvSpPr>
          <p:nvPr>
            <p:ph idx="1"/>
          </p:nvPr>
        </p:nvSpPr>
        <p:spPr>
          <a:xfrm>
            <a:off x="4729835" y="5038225"/>
            <a:ext cx="4161501" cy="1639301"/>
          </a:xfrm>
        </p:spPr>
        <p:txBody>
          <a:bodyPr>
            <a:noAutofit/>
          </a:bodyPr>
          <a:lstStyle/>
          <a:p>
            <a:pPr marL="0" indent="0">
              <a:buNone/>
            </a:pPr>
            <a:r>
              <a:rPr lang="en-US" sz="1600" i="1" dirty="0">
                <a:effectLst/>
                <a:ea typeface="Times New Roman" panose="02020603050405020304" pitchFamily="18" charset="0"/>
                <a:cs typeface="Times New Roman" panose="02020603050405020304" pitchFamily="18" charset="0"/>
              </a:rPr>
              <a:t>This 1906 hand-colored map shows the location of the Chase Family properties</a:t>
            </a:r>
            <a:r>
              <a:rPr lang="en-US" sz="1600" i="1" dirty="0">
                <a:ea typeface="Times New Roman" panose="02020603050405020304" pitchFamily="18" charset="0"/>
                <a:cs typeface="Times New Roman" panose="02020603050405020304" pitchFamily="18" charset="0"/>
              </a:rPr>
              <a:t> </a:t>
            </a:r>
            <a:r>
              <a:rPr lang="en-US" sz="1600" i="1" dirty="0">
                <a:effectLst/>
                <a:ea typeface="Times New Roman" panose="02020603050405020304" pitchFamily="18" charset="0"/>
                <a:cs typeface="Times New Roman" panose="02020603050405020304" pitchFamily="18" charset="0"/>
              </a:rPr>
              <a:t>on Chase Road, and the area where Pound Pond is today near the north arrow. The dashed road is Summer Street, and Inman Road was extended to the south.  The present-day outfall is located at the end of Inman Road.  </a:t>
            </a:r>
            <a:endParaRPr lang="en-US" sz="1600" i="1" dirty="0"/>
          </a:p>
        </p:txBody>
      </p:sp>
      <p:sp>
        <p:nvSpPr>
          <p:cNvPr id="4" name="Oval 3">
            <a:extLst>
              <a:ext uri="{FF2B5EF4-FFF2-40B4-BE49-F238E27FC236}">
                <a16:creationId xmlns:a16="http://schemas.microsoft.com/office/drawing/2014/main" id="{174F1F4E-6D7F-D9DB-6136-515906529F96}"/>
              </a:ext>
            </a:extLst>
          </p:cNvPr>
          <p:cNvSpPr/>
          <p:nvPr/>
        </p:nvSpPr>
        <p:spPr>
          <a:xfrm>
            <a:off x="8499707" y="3754024"/>
            <a:ext cx="83890" cy="73452"/>
          </a:xfrm>
          <a:prstGeom prst="ellipse">
            <a:avLst/>
          </a:prstGeom>
          <a:solidFill>
            <a:srgbClr val="FF00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1522938612"/>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41AB1FB-B031-67AD-CC1F-5934DFA0A2C0}"/>
              </a:ext>
            </a:extLst>
          </p:cNvPr>
          <p:cNvPicPr>
            <a:picLocks noChangeAspect="1"/>
          </p:cNvPicPr>
          <p:nvPr/>
        </p:nvPicPr>
        <p:blipFill>
          <a:blip r:embed="rId2"/>
          <a:stretch>
            <a:fillRect/>
          </a:stretch>
        </p:blipFill>
        <p:spPr>
          <a:xfrm>
            <a:off x="477063" y="1833049"/>
            <a:ext cx="5898700" cy="3961170"/>
          </a:xfrm>
          <a:prstGeom prst="rect">
            <a:avLst/>
          </a:prstGeom>
          <a:ln>
            <a:noFill/>
          </a:ln>
          <a:effectLst>
            <a:softEdge rad="112500"/>
          </a:effectLst>
        </p:spPr>
      </p:pic>
      <p:pic>
        <p:nvPicPr>
          <p:cNvPr id="6" name="Picture 5">
            <a:extLst>
              <a:ext uri="{FF2B5EF4-FFF2-40B4-BE49-F238E27FC236}">
                <a16:creationId xmlns:a16="http://schemas.microsoft.com/office/drawing/2014/main" id="{7F60E37D-897F-ABE0-8E43-43A6B5027B0C}"/>
              </a:ext>
            </a:extLst>
          </p:cNvPr>
          <p:cNvPicPr>
            <a:picLocks noChangeAspect="1"/>
          </p:cNvPicPr>
          <p:nvPr/>
        </p:nvPicPr>
        <p:blipFill>
          <a:blip r:embed="rId3"/>
          <a:stretch>
            <a:fillRect/>
          </a:stretch>
        </p:blipFill>
        <p:spPr>
          <a:xfrm>
            <a:off x="-325360" y="691439"/>
            <a:ext cx="8086987" cy="2490204"/>
          </a:xfrm>
          <a:prstGeom prst="rect">
            <a:avLst/>
          </a:prstGeom>
        </p:spPr>
      </p:pic>
      <p:graphicFrame>
        <p:nvGraphicFramePr>
          <p:cNvPr id="7" name="Content Placeholder 15">
            <a:extLst>
              <a:ext uri="{FF2B5EF4-FFF2-40B4-BE49-F238E27FC236}">
                <a16:creationId xmlns:a16="http://schemas.microsoft.com/office/drawing/2014/main" id="{AFFEE66D-69AD-2138-006E-400265D9F136}"/>
              </a:ext>
            </a:extLst>
          </p:cNvPr>
          <p:cNvGraphicFramePr>
            <a:graphicFrameLocks/>
          </p:cNvGraphicFramePr>
          <p:nvPr/>
        </p:nvGraphicFramePr>
        <p:xfrm>
          <a:off x="0" y="0"/>
          <a:ext cx="12192000" cy="7003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itle 1">
            <a:extLst>
              <a:ext uri="{FF2B5EF4-FFF2-40B4-BE49-F238E27FC236}">
                <a16:creationId xmlns:a16="http://schemas.microsoft.com/office/drawing/2014/main" id="{718A7013-F4C1-BCF9-8B8A-A51B7D26F1C2}"/>
              </a:ext>
            </a:extLst>
          </p:cNvPr>
          <p:cNvSpPr>
            <a:spLocks noGrp="1"/>
          </p:cNvSpPr>
          <p:nvPr>
            <p:ph type="title"/>
          </p:nvPr>
        </p:nvSpPr>
        <p:spPr>
          <a:xfrm>
            <a:off x="1396136" y="998001"/>
            <a:ext cx="3299286" cy="1471959"/>
          </a:xfrm>
        </p:spPr>
        <p:txBody>
          <a:bodyPr vert="horz" lIns="91440" tIns="45720" rIns="91440" bIns="45720" rtlCol="0" anchor="ctr">
            <a:noAutofit/>
          </a:bodyPr>
          <a:lstStyle/>
          <a:p>
            <a:r>
              <a:rPr lang="en-US" sz="3600" b="1" kern="1200" dirty="0">
                <a:solidFill>
                  <a:srgbClr val="FFFFFF"/>
                </a:solidFill>
                <a:latin typeface="+mj-lt"/>
                <a:ea typeface="+mj-ea"/>
                <a:cs typeface="+mj-cs"/>
              </a:rPr>
              <a:t>1900 – 1950:</a:t>
            </a:r>
            <a:br>
              <a:rPr lang="en-US" sz="3600" b="1" kern="1200" dirty="0">
                <a:solidFill>
                  <a:srgbClr val="FFFFFF"/>
                </a:solidFill>
                <a:latin typeface="+mj-lt"/>
                <a:ea typeface="+mj-ea"/>
                <a:cs typeface="+mj-cs"/>
              </a:rPr>
            </a:br>
            <a:r>
              <a:rPr lang="en-US" sz="3600" kern="1200" dirty="0">
                <a:solidFill>
                  <a:srgbClr val="FFFFFF"/>
                </a:solidFill>
                <a:latin typeface="+mj-lt"/>
                <a:ea typeface="+mj-ea"/>
                <a:cs typeface="+mj-cs"/>
              </a:rPr>
              <a:t>Post World War I</a:t>
            </a:r>
          </a:p>
        </p:txBody>
      </p:sp>
      <p:sp>
        <p:nvSpPr>
          <p:cNvPr id="12" name="Content Placeholder 2">
            <a:extLst>
              <a:ext uri="{FF2B5EF4-FFF2-40B4-BE49-F238E27FC236}">
                <a16:creationId xmlns:a16="http://schemas.microsoft.com/office/drawing/2014/main" id="{937743F4-5FDE-778E-F279-9D3E6E1A0293}"/>
              </a:ext>
            </a:extLst>
          </p:cNvPr>
          <p:cNvSpPr txBox="1">
            <a:spLocks/>
          </p:cNvSpPr>
          <p:nvPr/>
        </p:nvSpPr>
        <p:spPr>
          <a:xfrm>
            <a:off x="4695422" y="1221662"/>
            <a:ext cx="2895081" cy="1323088"/>
          </a:xfrm>
          <a:prstGeom prst="rect">
            <a:avLst/>
          </a:prstGeom>
        </p:spPr>
        <p:txBody>
          <a:bodyPr vert="horz" lIns="91440" tIns="45720" rIns="91440" bIns="45720" rtlCol="0" anchor="t">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900" dirty="0">
                <a:solidFill>
                  <a:schemeClr val="bg1"/>
                </a:solidFill>
              </a:rPr>
              <a:t>This 1924 plan to the right shows Finnegan’s Farm including the barn and House.  The extent of the flooding from the hurricane in 1944  can be estimated from the 100-year floodplain outline in blue.</a:t>
            </a:r>
          </a:p>
          <a:p>
            <a:pPr marL="0" indent="0">
              <a:buNone/>
            </a:pPr>
            <a:endParaRPr lang="en-US" sz="2900" dirty="0">
              <a:solidFill>
                <a:schemeClr val="bg1"/>
              </a:solidFill>
            </a:endParaRPr>
          </a:p>
          <a:p>
            <a:pPr marL="0" indent="0">
              <a:buNone/>
            </a:pPr>
            <a:endParaRPr lang="en-US" sz="1800" dirty="0">
              <a:solidFill>
                <a:schemeClr val="bg1"/>
              </a:solidFill>
            </a:endParaRPr>
          </a:p>
        </p:txBody>
      </p:sp>
      <p:grpSp>
        <p:nvGrpSpPr>
          <p:cNvPr id="17" name="Group 16">
            <a:extLst>
              <a:ext uri="{FF2B5EF4-FFF2-40B4-BE49-F238E27FC236}">
                <a16:creationId xmlns:a16="http://schemas.microsoft.com/office/drawing/2014/main" id="{5A2D643F-9E36-2240-7077-DF4BECE952E6}"/>
              </a:ext>
            </a:extLst>
          </p:cNvPr>
          <p:cNvGrpSpPr/>
          <p:nvPr/>
        </p:nvGrpSpPr>
        <p:grpSpPr>
          <a:xfrm>
            <a:off x="7932751" y="963643"/>
            <a:ext cx="3871773" cy="5699983"/>
            <a:chOff x="7495309" y="833418"/>
            <a:chExt cx="3294330" cy="5187917"/>
          </a:xfrm>
        </p:grpSpPr>
        <p:pic>
          <p:nvPicPr>
            <p:cNvPr id="14" name="Picture 13">
              <a:extLst>
                <a:ext uri="{FF2B5EF4-FFF2-40B4-BE49-F238E27FC236}">
                  <a16:creationId xmlns:a16="http://schemas.microsoft.com/office/drawing/2014/main" id="{0D9B8DA4-F72E-79A7-74E8-45792F9C922D}"/>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tretch>
              <a:fillRect/>
            </a:stretch>
          </p:blipFill>
          <p:spPr bwMode="auto">
            <a:xfrm>
              <a:off x="7495309" y="833418"/>
              <a:ext cx="3294330" cy="5187917"/>
            </a:xfrm>
            <a:prstGeom prst="rect">
              <a:avLst/>
            </a:prstGeom>
            <a:ln>
              <a:noFill/>
            </a:ln>
            <a:effectLst>
              <a:softEdge rad="112500"/>
            </a:effectLst>
          </p:spPr>
        </p:pic>
        <p:sp>
          <p:nvSpPr>
            <p:cNvPr id="15" name="Oval 14">
              <a:extLst>
                <a:ext uri="{FF2B5EF4-FFF2-40B4-BE49-F238E27FC236}">
                  <a16:creationId xmlns:a16="http://schemas.microsoft.com/office/drawing/2014/main" id="{3BB9F293-F805-5FA5-D3CC-E55A5785A39A}"/>
                </a:ext>
              </a:extLst>
            </p:cNvPr>
            <p:cNvSpPr/>
            <p:nvPr/>
          </p:nvSpPr>
          <p:spPr>
            <a:xfrm>
              <a:off x="9513143" y="2327039"/>
              <a:ext cx="272650" cy="298241"/>
            </a:xfrm>
            <a:prstGeom prst="ellipse">
              <a:avLst/>
            </a:prstGeom>
            <a:solidFill>
              <a:srgbClr val="FF00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pic>
        <p:nvPicPr>
          <p:cNvPr id="5" name="Picture 4" descr="Map&#10;&#10;Description automatically generated">
            <a:extLst>
              <a:ext uri="{FF2B5EF4-FFF2-40B4-BE49-F238E27FC236}">
                <a16:creationId xmlns:a16="http://schemas.microsoft.com/office/drawing/2014/main" id="{975C2CF1-68CE-7819-3C55-BEB99AF36A92}"/>
              </a:ext>
            </a:extLst>
          </p:cNvPr>
          <p:cNvPicPr>
            <a:picLocks noChangeAspect="1"/>
          </p:cNvPicPr>
          <p:nvPr/>
        </p:nvPicPr>
        <p:blipFill rotWithShape="1">
          <a:blip r:embed="rId11">
            <a:alphaModFix amt="70000"/>
            <a:extLst>
              <a:ext uri="{28A0092B-C50C-407E-A947-70E740481C1C}">
                <a14:useLocalDpi xmlns:a14="http://schemas.microsoft.com/office/drawing/2010/main" val="0"/>
              </a:ext>
            </a:extLst>
          </a:blip>
          <a:srcRect l="28867" t="8443" r="37551" b="37314"/>
          <a:stretch/>
        </p:blipFill>
        <p:spPr>
          <a:xfrm rot="16678918">
            <a:off x="8513181" y="927990"/>
            <a:ext cx="5001362" cy="7045109"/>
          </a:xfrm>
          <a:prstGeom prst="rect">
            <a:avLst/>
          </a:prstGeom>
          <a:ln>
            <a:noFill/>
          </a:ln>
          <a:effectLst>
            <a:softEdge rad="112500"/>
          </a:effectLst>
        </p:spPr>
      </p:pic>
      <p:sp>
        <p:nvSpPr>
          <p:cNvPr id="9" name="TextBox 8">
            <a:extLst>
              <a:ext uri="{FF2B5EF4-FFF2-40B4-BE49-F238E27FC236}">
                <a16:creationId xmlns:a16="http://schemas.microsoft.com/office/drawing/2014/main" id="{C471813B-7969-BD8D-1FB3-8C72484B1960}"/>
              </a:ext>
            </a:extLst>
          </p:cNvPr>
          <p:cNvSpPr txBox="1"/>
          <p:nvPr/>
        </p:nvSpPr>
        <p:spPr>
          <a:xfrm>
            <a:off x="1130969" y="5994231"/>
            <a:ext cx="6304262" cy="646331"/>
          </a:xfrm>
          <a:prstGeom prst="rect">
            <a:avLst/>
          </a:prstGeom>
          <a:noFill/>
        </p:spPr>
        <p:txBody>
          <a:bodyPr wrap="square">
            <a:spAutoFit/>
          </a:bodyPr>
          <a:lstStyle/>
          <a:p>
            <a:r>
              <a:rPr lang="en-US" sz="1800" i="1" dirty="0"/>
              <a:t>The Finnegan’s field was flooded, drowning cows, and severely damaging  homes in its path as shown in the example above.</a:t>
            </a:r>
            <a:endParaRPr lang="en-US" i="1" dirty="0"/>
          </a:p>
        </p:txBody>
      </p:sp>
    </p:spTree>
    <p:extLst>
      <p:ext uri="{BB962C8B-B14F-4D97-AF65-F5344CB8AC3E}">
        <p14:creationId xmlns:p14="http://schemas.microsoft.com/office/powerpoint/2010/main" val="2503297105"/>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A55A497-810F-4F60-B84E-FDE68ABFE6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6">
            <a:extLst>
              <a:ext uri="{FF2B5EF4-FFF2-40B4-BE49-F238E27FC236}">
                <a16:creationId xmlns:a16="http://schemas.microsoft.com/office/drawing/2014/main" id="{4B8E30CD-C8AA-4F1D-8997-BAFCF7CE9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7">
            <a:extLst>
              <a:ext uri="{FF2B5EF4-FFF2-40B4-BE49-F238E27FC236}">
                <a16:creationId xmlns:a16="http://schemas.microsoft.com/office/drawing/2014/main" id="{1A2CE4AB-6F16-49A0-9608-1227FF801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Rectangle 8">
            <a:extLst>
              <a:ext uri="{FF2B5EF4-FFF2-40B4-BE49-F238E27FC236}">
                <a16:creationId xmlns:a16="http://schemas.microsoft.com/office/drawing/2014/main" id="{50C6CE2B-DD6C-4EBC-9E38-2FCF23E93A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B2A2C529-7669-0733-2FBF-BC7C1292DA4F}"/>
              </a:ext>
            </a:extLst>
          </p:cNvPr>
          <p:cNvSpPr>
            <a:spLocks noGrp="1"/>
          </p:cNvSpPr>
          <p:nvPr>
            <p:ph type="title"/>
          </p:nvPr>
        </p:nvSpPr>
        <p:spPr>
          <a:xfrm>
            <a:off x="7703745" y="823555"/>
            <a:ext cx="3084498" cy="1715106"/>
          </a:xfrm>
        </p:spPr>
        <p:txBody>
          <a:bodyPr vert="horz" lIns="91440" tIns="45720" rIns="91440" bIns="45720" rtlCol="0" anchor="b">
            <a:normAutofit/>
          </a:bodyPr>
          <a:lstStyle/>
          <a:p>
            <a:r>
              <a:rPr lang="en-US" sz="3600" b="1" kern="1200" dirty="0">
                <a:solidFill>
                  <a:srgbClr val="FFFFFF"/>
                </a:solidFill>
                <a:latin typeface="+mj-lt"/>
                <a:ea typeface="+mj-ea"/>
                <a:cs typeface="+mj-cs"/>
              </a:rPr>
              <a:t>1950 – 2000: </a:t>
            </a:r>
            <a:r>
              <a:rPr lang="en-US" sz="3600" kern="1200" dirty="0">
                <a:solidFill>
                  <a:srgbClr val="FFFFFF"/>
                </a:solidFill>
                <a:latin typeface="+mj-lt"/>
                <a:ea typeface="+mj-ea"/>
                <a:cs typeface="+mj-cs"/>
              </a:rPr>
              <a:t>Industrial Revolution</a:t>
            </a:r>
          </a:p>
        </p:txBody>
      </p:sp>
      <p:sp>
        <p:nvSpPr>
          <p:cNvPr id="28" name="Rectangle 8">
            <a:extLst>
              <a:ext uri="{FF2B5EF4-FFF2-40B4-BE49-F238E27FC236}">
                <a16:creationId xmlns:a16="http://schemas.microsoft.com/office/drawing/2014/main" id="{2C8B90EA-01BD-4358-9BD4-801A57B98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671258" y="1530154"/>
            <a:ext cx="520741"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aphicFrame>
        <p:nvGraphicFramePr>
          <p:cNvPr id="5" name="Content Placeholder 15">
            <a:extLst>
              <a:ext uri="{FF2B5EF4-FFF2-40B4-BE49-F238E27FC236}">
                <a16:creationId xmlns:a16="http://schemas.microsoft.com/office/drawing/2014/main" id="{F932D572-AE0C-E483-B67B-B71B197B96E4}"/>
              </a:ext>
            </a:extLst>
          </p:cNvPr>
          <p:cNvGraphicFramePr>
            <a:graphicFrameLocks/>
          </p:cNvGraphicFramePr>
          <p:nvPr>
            <p:extLst>
              <p:ext uri="{D42A27DB-BD31-4B8C-83A1-F6EECF244321}">
                <p14:modId xmlns:p14="http://schemas.microsoft.com/office/powerpoint/2010/main" val="3060353611"/>
              </p:ext>
            </p:extLst>
          </p:nvPr>
        </p:nvGraphicFramePr>
        <p:xfrm>
          <a:off x="1" y="1"/>
          <a:ext cx="12192000" cy="7003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a:extLst>
              <a:ext uri="{FF2B5EF4-FFF2-40B4-BE49-F238E27FC236}">
                <a16:creationId xmlns:a16="http://schemas.microsoft.com/office/drawing/2014/main" id="{271787A6-C8ED-C08D-A66E-D36B9466F6BE}"/>
              </a:ext>
            </a:extLst>
          </p:cNvPr>
          <p:cNvSpPr>
            <a:spLocks noGrp="1"/>
          </p:cNvSpPr>
          <p:nvPr>
            <p:ph idx="1"/>
          </p:nvPr>
        </p:nvSpPr>
        <p:spPr>
          <a:xfrm>
            <a:off x="7690014" y="2692579"/>
            <a:ext cx="3503620" cy="2509530"/>
          </a:xfrm>
        </p:spPr>
        <p:txBody>
          <a:bodyPr>
            <a:noAutofit/>
          </a:bodyPr>
          <a:lstStyle/>
          <a:p>
            <a:pPr marL="0" indent="0">
              <a:buNone/>
            </a:pPr>
            <a:r>
              <a:rPr lang="en-US" sz="1800" dirty="0">
                <a:solidFill>
                  <a:schemeClr val="bg1"/>
                </a:solidFill>
              </a:rPr>
              <a:t>The dairy operation is discontinued, and the barn and buildings are converted into a tourism location know as the Sea View Playland.  The original Finnegan Ban is converted to the “Barn of Fun”. Pound Pond is dredged for a water feature and a water control structure is added to support paddle boats and a water hazard for miniature golf.</a:t>
            </a:r>
          </a:p>
          <a:p>
            <a:pPr marL="0" indent="0">
              <a:buNone/>
            </a:pPr>
            <a:endParaRPr lang="en-US" sz="1800" dirty="0"/>
          </a:p>
        </p:txBody>
      </p:sp>
      <p:pic>
        <p:nvPicPr>
          <p:cNvPr id="7" name="Content Placeholder 5">
            <a:extLst>
              <a:ext uri="{FF2B5EF4-FFF2-40B4-BE49-F238E27FC236}">
                <a16:creationId xmlns:a16="http://schemas.microsoft.com/office/drawing/2014/main" id="{7BD44B96-00DE-EF67-B1D0-86CC726B5A1A}"/>
              </a:ext>
            </a:extLst>
          </p:cNvPr>
          <p:cNvPicPr>
            <a:picLocks noChangeAspect="1"/>
          </p:cNvPicPr>
          <p:nvPr/>
        </p:nvPicPr>
        <p:blipFill>
          <a:blip r:embed="rId7"/>
          <a:stretch>
            <a:fillRect/>
          </a:stretch>
        </p:blipFill>
        <p:spPr>
          <a:xfrm>
            <a:off x="3611514" y="4391043"/>
            <a:ext cx="3605212" cy="23774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219115E7-B2D2-2878-F7EE-117F88BB68C4}"/>
              </a:ext>
            </a:extLst>
          </p:cNvPr>
          <p:cNvPicPr>
            <a:picLocks noChangeAspect="1"/>
          </p:cNvPicPr>
          <p:nvPr/>
        </p:nvPicPr>
        <p:blipFill rotWithShape="1">
          <a:blip r:embed="rId8"/>
          <a:srcRect r="10446"/>
          <a:stretch/>
        </p:blipFill>
        <p:spPr>
          <a:xfrm>
            <a:off x="278575" y="909752"/>
            <a:ext cx="3480008" cy="3749914"/>
          </a:xfrm>
          <a:prstGeom prst="rect">
            <a:avLst/>
          </a:prstGeom>
          <a:ln>
            <a:noFill/>
          </a:ln>
          <a:effectLst>
            <a:softEdge rad="112500"/>
          </a:effectLst>
        </p:spPr>
      </p:pic>
      <p:pic>
        <p:nvPicPr>
          <p:cNvPr id="12" name="Content Placeholder 3">
            <a:extLst>
              <a:ext uri="{FF2B5EF4-FFF2-40B4-BE49-F238E27FC236}">
                <a16:creationId xmlns:a16="http://schemas.microsoft.com/office/drawing/2014/main" id="{910BFF3D-A01E-BF2E-9984-8C16CFDFB3E9}"/>
              </a:ext>
            </a:extLst>
          </p:cNvPr>
          <p:cNvPicPr>
            <a:picLocks noChangeAspect="1"/>
          </p:cNvPicPr>
          <p:nvPr/>
        </p:nvPicPr>
        <p:blipFill rotWithShape="1">
          <a:blip r:embed="rId9">
            <a:extLst>
              <a:ext uri="{28A0092B-C50C-407E-A947-70E740481C1C}">
                <a14:useLocalDpi xmlns:a14="http://schemas.microsoft.com/office/drawing/2010/main" val="0"/>
              </a:ext>
            </a:extLst>
          </a:blip>
          <a:srcRect l="6036" r="6036"/>
          <a:stretch/>
        </p:blipFill>
        <p:spPr>
          <a:xfrm>
            <a:off x="3660138" y="1355343"/>
            <a:ext cx="3482432" cy="3009635"/>
          </a:xfrm>
          <a:prstGeom prst="rect">
            <a:avLst/>
          </a:prstGeom>
          <a:effectLst/>
        </p:spPr>
      </p:pic>
      <p:sp>
        <p:nvSpPr>
          <p:cNvPr id="11" name="TextBox 10">
            <a:extLst>
              <a:ext uri="{FF2B5EF4-FFF2-40B4-BE49-F238E27FC236}">
                <a16:creationId xmlns:a16="http://schemas.microsoft.com/office/drawing/2014/main" id="{2068844A-AC24-A36B-C408-C2694347FD5F}"/>
              </a:ext>
            </a:extLst>
          </p:cNvPr>
          <p:cNvSpPr txBox="1"/>
          <p:nvPr/>
        </p:nvSpPr>
        <p:spPr>
          <a:xfrm>
            <a:off x="408625" y="4756452"/>
            <a:ext cx="2808400" cy="2031325"/>
          </a:xfrm>
          <a:prstGeom prst="rect">
            <a:avLst/>
          </a:prstGeom>
          <a:noFill/>
        </p:spPr>
        <p:txBody>
          <a:bodyPr wrap="square" rtlCol="0">
            <a:spAutoFit/>
          </a:bodyPr>
          <a:lstStyle/>
          <a:p>
            <a:r>
              <a:rPr lang="en-US" i="1" dirty="0"/>
              <a:t>Above, view from Lower County Road of Seaview Playland flooding in 1954 Hurricane Carol. The pond is to the right and the barn and Playland buildings are at the top of the photo.</a:t>
            </a:r>
          </a:p>
        </p:txBody>
      </p:sp>
    </p:spTree>
    <p:extLst>
      <p:ext uri="{BB962C8B-B14F-4D97-AF65-F5344CB8AC3E}">
        <p14:creationId xmlns:p14="http://schemas.microsoft.com/office/powerpoint/2010/main" val="2457336992"/>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60E37D-897F-ABE0-8E43-43A6B5027B0C}"/>
              </a:ext>
            </a:extLst>
          </p:cNvPr>
          <p:cNvPicPr>
            <a:picLocks noChangeAspect="1"/>
          </p:cNvPicPr>
          <p:nvPr/>
        </p:nvPicPr>
        <p:blipFill>
          <a:blip r:embed="rId2"/>
          <a:stretch>
            <a:fillRect/>
          </a:stretch>
        </p:blipFill>
        <p:spPr>
          <a:xfrm>
            <a:off x="0" y="796954"/>
            <a:ext cx="4707690" cy="6061046"/>
          </a:xfrm>
          <a:prstGeom prst="rect">
            <a:avLst/>
          </a:prstGeom>
        </p:spPr>
      </p:pic>
      <p:graphicFrame>
        <p:nvGraphicFramePr>
          <p:cNvPr id="7" name="Content Placeholder 15">
            <a:extLst>
              <a:ext uri="{FF2B5EF4-FFF2-40B4-BE49-F238E27FC236}">
                <a16:creationId xmlns:a16="http://schemas.microsoft.com/office/drawing/2014/main" id="{AFFEE66D-69AD-2138-006E-400265D9F136}"/>
              </a:ext>
            </a:extLst>
          </p:cNvPr>
          <p:cNvGraphicFramePr>
            <a:graphicFrameLocks/>
          </p:cNvGraphicFramePr>
          <p:nvPr>
            <p:extLst>
              <p:ext uri="{D42A27DB-BD31-4B8C-83A1-F6EECF244321}">
                <p14:modId xmlns:p14="http://schemas.microsoft.com/office/powerpoint/2010/main" val="275627525"/>
              </p:ext>
            </p:extLst>
          </p:nvPr>
        </p:nvGraphicFramePr>
        <p:xfrm>
          <a:off x="0" y="0"/>
          <a:ext cx="12192000" cy="700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itle 1">
            <a:extLst>
              <a:ext uri="{FF2B5EF4-FFF2-40B4-BE49-F238E27FC236}">
                <a16:creationId xmlns:a16="http://schemas.microsoft.com/office/drawing/2014/main" id="{718A7013-F4C1-BCF9-8B8A-A51B7D26F1C2}"/>
              </a:ext>
            </a:extLst>
          </p:cNvPr>
          <p:cNvSpPr>
            <a:spLocks noGrp="1"/>
          </p:cNvSpPr>
          <p:nvPr>
            <p:ph type="title"/>
          </p:nvPr>
        </p:nvSpPr>
        <p:spPr>
          <a:xfrm>
            <a:off x="1146879" y="1150754"/>
            <a:ext cx="3299286" cy="1471959"/>
          </a:xfrm>
        </p:spPr>
        <p:txBody>
          <a:bodyPr vert="horz" lIns="91440" tIns="45720" rIns="91440" bIns="45720" rtlCol="0" anchor="ctr">
            <a:noAutofit/>
          </a:bodyPr>
          <a:lstStyle/>
          <a:p>
            <a:r>
              <a:rPr lang="en-US" sz="3600" b="1" kern="1200" dirty="0">
                <a:solidFill>
                  <a:srgbClr val="FFFFFF"/>
                </a:solidFill>
                <a:latin typeface="+mj-lt"/>
                <a:ea typeface="+mj-ea"/>
                <a:cs typeface="+mj-cs"/>
              </a:rPr>
              <a:t>2000s:</a:t>
            </a:r>
            <a:br>
              <a:rPr lang="en-US" sz="3600" b="1" kern="1200" dirty="0">
                <a:solidFill>
                  <a:srgbClr val="FFFFFF"/>
                </a:solidFill>
                <a:latin typeface="+mj-lt"/>
                <a:ea typeface="+mj-ea"/>
                <a:cs typeface="+mj-cs"/>
              </a:rPr>
            </a:br>
            <a:r>
              <a:rPr lang="en-US" sz="3600" kern="1200" dirty="0">
                <a:solidFill>
                  <a:srgbClr val="FFFFFF"/>
                </a:solidFill>
                <a:latin typeface="+mj-lt"/>
                <a:ea typeface="+mj-ea"/>
                <a:cs typeface="+mj-cs"/>
              </a:rPr>
              <a:t>New </a:t>
            </a:r>
            <a:r>
              <a:rPr lang="en-US" sz="3600" kern="1200" dirty="0" err="1">
                <a:solidFill>
                  <a:srgbClr val="FFFFFF"/>
                </a:solidFill>
                <a:latin typeface="+mj-lt"/>
                <a:ea typeface="+mj-ea"/>
                <a:cs typeface="+mj-cs"/>
              </a:rPr>
              <a:t>Millenium</a:t>
            </a:r>
            <a:r>
              <a:rPr lang="en-US" sz="3600" kern="1200" dirty="0">
                <a:solidFill>
                  <a:srgbClr val="FFFFFF"/>
                </a:solidFill>
                <a:latin typeface="+mj-lt"/>
                <a:ea typeface="+mj-ea"/>
                <a:cs typeface="+mj-cs"/>
              </a:rPr>
              <a:t> Era</a:t>
            </a:r>
          </a:p>
        </p:txBody>
      </p:sp>
      <p:sp>
        <p:nvSpPr>
          <p:cNvPr id="12" name="Content Placeholder 2">
            <a:extLst>
              <a:ext uri="{FF2B5EF4-FFF2-40B4-BE49-F238E27FC236}">
                <a16:creationId xmlns:a16="http://schemas.microsoft.com/office/drawing/2014/main" id="{937743F4-5FDE-778E-F279-9D3E6E1A0293}"/>
              </a:ext>
            </a:extLst>
          </p:cNvPr>
          <p:cNvSpPr txBox="1">
            <a:spLocks/>
          </p:cNvSpPr>
          <p:nvPr/>
        </p:nvSpPr>
        <p:spPr>
          <a:xfrm>
            <a:off x="1146879" y="2671009"/>
            <a:ext cx="3200451" cy="318898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dirty="0">
                <a:solidFill>
                  <a:schemeClr val="bg1"/>
                </a:solidFill>
              </a:rPr>
              <a:t>Seaview Playland is sold to the Town of Dennis in 2004 for conversion to a recreational Park. The Town receives grant funding for Seaview Park and builds amenities including walking trails, community gardens, and tennis courts. Pound Pond is cited as problematic due to heavy nutrient pollution and mosquitoes.</a:t>
            </a:r>
          </a:p>
          <a:p>
            <a:pPr marL="0" indent="0">
              <a:buNone/>
            </a:pPr>
            <a:endParaRPr lang="en-US" sz="1800" dirty="0">
              <a:solidFill>
                <a:schemeClr val="bg1"/>
              </a:solidFill>
            </a:endParaRPr>
          </a:p>
        </p:txBody>
      </p:sp>
      <p:pic>
        <p:nvPicPr>
          <p:cNvPr id="9" name="Picture 8">
            <a:extLst>
              <a:ext uri="{FF2B5EF4-FFF2-40B4-BE49-F238E27FC236}">
                <a16:creationId xmlns:a16="http://schemas.microsoft.com/office/drawing/2014/main" id="{956F1A5B-A668-7427-1492-93A79F187276}"/>
              </a:ext>
            </a:extLst>
          </p:cNvPr>
          <p:cNvPicPr>
            <a:picLocks noChangeAspect="1"/>
          </p:cNvPicPr>
          <p:nvPr/>
        </p:nvPicPr>
        <p:blipFill rotWithShape="1">
          <a:blip r:embed="rId8"/>
          <a:srcRect l="4419" r="13448" b="-1"/>
          <a:stretch/>
        </p:blipFill>
        <p:spPr>
          <a:xfrm>
            <a:off x="5017191" y="1059895"/>
            <a:ext cx="6680790" cy="4738210"/>
          </a:xfrm>
          <a:prstGeom prst="rect">
            <a:avLst/>
          </a:prstGeom>
          <a:ln>
            <a:noFill/>
          </a:ln>
          <a:effectLst>
            <a:softEdge rad="112500"/>
          </a:effectLst>
        </p:spPr>
      </p:pic>
    </p:spTree>
    <p:extLst>
      <p:ext uri="{BB962C8B-B14F-4D97-AF65-F5344CB8AC3E}">
        <p14:creationId xmlns:p14="http://schemas.microsoft.com/office/powerpoint/2010/main" val="201062241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25">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27">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7723C92-ED37-B267-BE56-F0A88010C11F}"/>
              </a:ext>
            </a:extLst>
          </p:cNvPr>
          <p:cNvSpPr>
            <a:spLocks noGrp="1"/>
          </p:cNvSpPr>
          <p:nvPr>
            <p:ph type="title"/>
          </p:nvPr>
        </p:nvSpPr>
        <p:spPr>
          <a:xfrm>
            <a:off x="570689" y="480153"/>
            <a:ext cx="5300656" cy="4567137"/>
          </a:xfrm>
        </p:spPr>
        <p:txBody>
          <a:bodyPr vert="horz" lIns="91440" tIns="45720" rIns="91440" bIns="45720" rtlCol="0" anchor="b">
            <a:normAutofit fontScale="90000"/>
          </a:bodyPr>
          <a:lstStyle/>
          <a:p>
            <a:r>
              <a:rPr lang="en-US" b="1" kern="1200" dirty="0">
                <a:solidFill>
                  <a:schemeClr val="tx1"/>
                </a:solidFill>
                <a:latin typeface="+mj-lt"/>
                <a:ea typeface="+mj-ea"/>
                <a:cs typeface="+mj-cs"/>
              </a:rPr>
              <a:t>Welcome to Pound Pond</a:t>
            </a:r>
            <a:br>
              <a:rPr lang="en-US" b="1" kern="1200" dirty="0">
                <a:solidFill>
                  <a:schemeClr val="tx1"/>
                </a:solidFill>
                <a:latin typeface="+mj-lt"/>
                <a:ea typeface="+mj-ea"/>
                <a:cs typeface="+mj-cs"/>
              </a:rPr>
            </a:br>
            <a:r>
              <a:rPr lang="en-US" sz="2400" kern="1200" dirty="0">
                <a:solidFill>
                  <a:schemeClr val="tx1"/>
                </a:solidFill>
                <a:latin typeface="+mj-lt"/>
                <a:ea typeface="+mj-ea"/>
                <a:cs typeface="+mj-cs"/>
              </a:rPr>
              <a:t>Nestled between the historic village of Dennisport and the South Cape beaches along Nantucket Sound, Pound Pond has survived 18,000 years of change. </a:t>
            </a:r>
            <a:br>
              <a:rPr lang="en-US" sz="2400" kern="1200" dirty="0">
                <a:solidFill>
                  <a:schemeClr val="tx1"/>
                </a:solidFill>
                <a:latin typeface="+mj-lt"/>
                <a:ea typeface="+mj-ea"/>
                <a:cs typeface="+mj-cs"/>
              </a:rPr>
            </a:br>
            <a:br>
              <a:rPr lang="en-US" sz="2400" dirty="0"/>
            </a:br>
            <a:r>
              <a:rPr lang="en-US" sz="2400" kern="1200" dirty="0">
                <a:solidFill>
                  <a:schemeClr val="tx1"/>
                </a:solidFill>
                <a:latin typeface="+mj-lt"/>
                <a:ea typeface="+mj-ea"/>
                <a:cs typeface="+mj-cs"/>
              </a:rPr>
              <a:t>Geologic processes in the Pleistocene Epoch and more recent anthropogenic uses have shaped Pound Pond over the years.</a:t>
            </a:r>
            <a:br>
              <a:rPr lang="en-US" sz="2400" kern="1200" dirty="0">
                <a:solidFill>
                  <a:schemeClr val="tx1"/>
                </a:solidFill>
                <a:latin typeface="+mj-lt"/>
                <a:ea typeface="+mj-ea"/>
                <a:cs typeface="+mj-cs"/>
              </a:rPr>
            </a:br>
            <a:br>
              <a:rPr lang="en-US" sz="2400" kern="1200" dirty="0">
                <a:solidFill>
                  <a:schemeClr val="tx1"/>
                </a:solidFill>
                <a:latin typeface="+mj-lt"/>
                <a:ea typeface="+mj-ea"/>
                <a:cs typeface="+mj-cs"/>
              </a:rPr>
            </a:br>
            <a:r>
              <a:rPr lang="en-US" sz="2400" kern="1200" dirty="0">
                <a:solidFill>
                  <a:schemeClr val="tx1"/>
                </a:solidFill>
                <a:latin typeface="+mj-lt"/>
                <a:ea typeface="+mj-ea"/>
                <a:cs typeface="+mj-cs"/>
              </a:rPr>
              <a:t>This historical knowledge is helpful to restore the Pond to its most vibrant, useful present.</a:t>
            </a:r>
          </a:p>
        </p:txBody>
      </p:sp>
      <p:pic>
        <p:nvPicPr>
          <p:cNvPr id="5" name="Picture 4">
            <a:extLst>
              <a:ext uri="{FF2B5EF4-FFF2-40B4-BE49-F238E27FC236}">
                <a16:creationId xmlns:a16="http://schemas.microsoft.com/office/drawing/2014/main" id="{F1767152-C0D5-F3CE-8E30-3C6565A80176}"/>
              </a:ext>
            </a:extLst>
          </p:cNvPr>
          <p:cNvPicPr>
            <a:picLocks noChangeAspect="1"/>
          </p:cNvPicPr>
          <p:nvPr/>
        </p:nvPicPr>
        <p:blipFill rotWithShape="1">
          <a:blip r:embed="rId2"/>
          <a:srcRect l="6679" t="15632" r="939" b="-349"/>
          <a:stretch/>
        </p:blipFill>
        <p:spPr>
          <a:xfrm rot="5400000">
            <a:off x="5420551" y="1518718"/>
            <a:ext cx="6857999" cy="3820557"/>
          </a:xfrm>
          <a:prstGeom prst="rect">
            <a:avLst/>
          </a:prstGeom>
        </p:spPr>
      </p:pic>
      <p:sp>
        <p:nvSpPr>
          <p:cNvPr id="4" name="Oval 3">
            <a:extLst>
              <a:ext uri="{FF2B5EF4-FFF2-40B4-BE49-F238E27FC236}">
                <a16:creationId xmlns:a16="http://schemas.microsoft.com/office/drawing/2014/main" id="{6D6E6A74-360A-E35B-2F57-6C2CF5105E91}"/>
              </a:ext>
            </a:extLst>
          </p:cNvPr>
          <p:cNvSpPr/>
          <p:nvPr/>
        </p:nvSpPr>
        <p:spPr>
          <a:xfrm>
            <a:off x="8779787" y="3316222"/>
            <a:ext cx="231557" cy="225551"/>
          </a:xfrm>
          <a:prstGeom prst="ellipse">
            <a:avLst/>
          </a:prstGeom>
          <a:solidFill>
            <a:srgbClr val="FF00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 name="TextBox 5">
            <a:extLst>
              <a:ext uri="{FF2B5EF4-FFF2-40B4-BE49-F238E27FC236}">
                <a16:creationId xmlns:a16="http://schemas.microsoft.com/office/drawing/2014/main" id="{2343C0E4-F9A9-2BB9-87D0-7B319F4F938D}"/>
              </a:ext>
            </a:extLst>
          </p:cNvPr>
          <p:cNvSpPr txBox="1"/>
          <p:nvPr/>
        </p:nvSpPr>
        <p:spPr>
          <a:xfrm>
            <a:off x="8441407" y="1"/>
            <a:ext cx="1232946" cy="246221"/>
          </a:xfrm>
          <a:prstGeom prst="rect">
            <a:avLst/>
          </a:prstGeom>
          <a:solidFill>
            <a:schemeClr val="bg1">
              <a:lumMod val="75000"/>
            </a:schemeClr>
          </a:solidFill>
        </p:spPr>
        <p:txBody>
          <a:bodyPr wrap="square" rtlCol="0">
            <a:spAutoFit/>
          </a:bodyPr>
          <a:lstStyle/>
          <a:p>
            <a:r>
              <a:rPr lang="en-US" sz="1000" dirty="0"/>
              <a:t>Lower County Road</a:t>
            </a:r>
          </a:p>
        </p:txBody>
      </p:sp>
      <p:sp>
        <p:nvSpPr>
          <p:cNvPr id="7" name="TextBox 6">
            <a:extLst>
              <a:ext uri="{FF2B5EF4-FFF2-40B4-BE49-F238E27FC236}">
                <a16:creationId xmlns:a16="http://schemas.microsoft.com/office/drawing/2014/main" id="{013E29C6-070A-C302-7D76-C1DA3E93FD69}"/>
              </a:ext>
            </a:extLst>
          </p:cNvPr>
          <p:cNvSpPr txBox="1"/>
          <p:nvPr/>
        </p:nvSpPr>
        <p:spPr>
          <a:xfrm rot="20519502">
            <a:off x="7651903" y="5231845"/>
            <a:ext cx="1232946" cy="246221"/>
          </a:xfrm>
          <a:prstGeom prst="rect">
            <a:avLst/>
          </a:prstGeom>
          <a:solidFill>
            <a:schemeClr val="bg1">
              <a:lumMod val="75000"/>
            </a:schemeClr>
          </a:solidFill>
        </p:spPr>
        <p:txBody>
          <a:bodyPr wrap="square" rtlCol="0">
            <a:spAutoFit/>
          </a:bodyPr>
          <a:lstStyle/>
          <a:p>
            <a:r>
              <a:rPr lang="en-US" sz="1000" dirty="0"/>
              <a:t>Chase Avenue</a:t>
            </a:r>
          </a:p>
        </p:txBody>
      </p:sp>
      <p:sp>
        <p:nvSpPr>
          <p:cNvPr id="8" name="TextBox 7">
            <a:extLst>
              <a:ext uri="{FF2B5EF4-FFF2-40B4-BE49-F238E27FC236}">
                <a16:creationId xmlns:a16="http://schemas.microsoft.com/office/drawing/2014/main" id="{F23733B0-C03B-4756-B029-9D66EAE29200}"/>
              </a:ext>
            </a:extLst>
          </p:cNvPr>
          <p:cNvSpPr txBox="1"/>
          <p:nvPr/>
        </p:nvSpPr>
        <p:spPr>
          <a:xfrm>
            <a:off x="8287250" y="6611773"/>
            <a:ext cx="1232946" cy="246221"/>
          </a:xfrm>
          <a:prstGeom prst="rect">
            <a:avLst/>
          </a:prstGeom>
          <a:solidFill>
            <a:schemeClr val="bg1">
              <a:lumMod val="75000"/>
            </a:schemeClr>
          </a:solidFill>
        </p:spPr>
        <p:txBody>
          <a:bodyPr wrap="square" rtlCol="0">
            <a:spAutoFit/>
          </a:bodyPr>
          <a:lstStyle/>
          <a:p>
            <a:r>
              <a:rPr lang="en-US" sz="1000" dirty="0"/>
              <a:t>Nantucket Sound</a:t>
            </a:r>
          </a:p>
        </p:txBody>
      </p:sp>
      <p:pic>
        <p:nvPicPr>
          <p:cNvPr id="11" name="Picture 10" descr="A colorful compass on a black background&#10;&#10;Description automatically generated with medium confidence">
            <a:extLst>
              <a:ext uri="{FF2B5EF4-FFF2-40B4-BE49-F238E27FC236}">
                <a16:creationId xmlns:a16="http://schemas.microsoft.com/office/drawing/2014/main" id="{596A981B-EF7F-F4C7-4EEF-BE8B02C2258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674353" y="1822186"/>
            <a:ext cx="1040037" cy="1105932"/>
          </a:xfrm>
          <a:prstGeom prst="rect">
            <a:avLst/>
          </a:prstGeom>
        </p:spPr>
      </p:pic>
    </p:spTree>
    <p:extLst>
      <p:ext uri="{BB962C8B-B14F-4D97-AF65-F5344CB8AC3E}">
        <p14:creationId xmlns:p14="http://schemas.microsoft.com/office/powerpoint/2010/main" val="4267072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BE1510-C3FC-7150-88B6-AAF4A8FF0DE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0256" y="1132746"/>
            <a:ext cx="9022485" cy="5482326"/>
          </a:xfrm>
          <a:prstGeom prst="rect">
            <a:avLst/>
          </a:prstGeom>
        </p:spPr>
      </p:pic>
      <p:pic>
        <p:nvPicPr>
          <p:cNvPr id="5" name="Picture 4">
            <a:extLst>
              <a:ext uri="{FF2B5EF4-FFF2-40B4-BE49-F238E27FC236}">
                <a16:creationId xmlns:a16="http://schemas.microsoft.com/office/drawing/2014/main" id="{6B0E4A89-938D-C298-F9AC-7228DA42F39A}"/>
              </a:ext>
            </a:extLst>
          </p:cNvPr>
          <p:cNvPicPr>
            <a:picLocks noChangeAspect="1"/>
          </p:cNvPicPr>
          <p:nvPr/>
        </p:nvPicPr>
        <p:blipFill>
          <a:blip r:embed="rId3"/>
          <a:stretch>
            <a:fillRect/>
          </a:stretch>
        </p:blipFill>
        <p:spPr>
          <a:xfrm flipH="1">
            <a:off x="7484310" y="886281"/>
            <a:ext cx="4707690" cy="3749879"/>
          </a:xfrm>
          <a:prstGeom prst="rect">
            <a:avLst/>
          </a:prstGeom>
        </p:spPr>
      </p:pic>
      <p:graphicFrame>
        <p:nvGraphicFramePr>
          <p:cNvPr id="6" name="Content Placeholder 15">
            <a:extLst>
              <a:ext uri="{FF2B5EF4-FFF2-40B4-BE49-F238E27FC236}">
                <a16:creationId xmlns:a16="http://schemas.microsoft.com/office/drawing/2014/main" id="{7F04E301-BF94-DEFA-FBA6-51FC4B61663F}"/>
              </a:ext>
            </a:extLst>
          </p:cNvPr>
          <p:cNvGraphicFramePr>
            <a:graphicFrameLocks/>
          </p:cNvGraphicFramePr>
          <p:nvPr>
            <p:extLst>
              <p:ext uri="{D42A27DB-BD31-4B8C-83A1-F6EECF244321}">
                <p14:modId xmlns:p14="http://schemas.microsoft.com/office/powerpoint/2010/main" val="2181628404"/>
              </p:ext>
            </p:extLst>
          </p:nvPr>
        </p:nvGraphicFramePr>
        <p:xfrm>
          <a:off x="1" y="1"/>
          <a:ext cx="12192000" cy="7003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itle 1">
            <a:extLst>
              <a:ext uri="{FF2B5EF4-FFF2-40B4-BE49-F238E27FC236}">
                <a16:creationId xmlns:a16="http://schemas.microsoft.com/office/drawing/2014/main" id="{60641B43-BF1B-CEED-2581-1DCAE694786C}"/>
              </a:ext>
            </a:extLst>
          </p:cNvPr>
          <p:cNvSpPr>
            <a:spLocks noGrp="1"/>
          </p:cNvSpPr>
          <p:nvPr>
            <p:ph type="title"/>
          </p:nvPr>
        </p:nvSpPr>
        <p:spPr>
          <a:xfrm>
            <a:off x="7774240" y="886281"/>
            <a:ext cx="3084498" cy="832336"/>
          </a:xfrm>
        </p:spPr>
        <p:txBody>
          <a:bodyPr vert="horz" lIns="91440" tIns="45720" rIns="91440" bIns="45720" rtlCol="0" anchor="b">
            <a:normAutofit/>
          </a:bodyPr>
          <a:lstStyle/>
          <a:p>
            <a:r>
              <a:rPr lang="en-US" sz="3600" b="1" kern="1200" dirty="0">
                <a:solidFill>
                  <a:srgbClr val="FFFFFF"/>
                </a:solidFill>
                <a:latin typeface="+mj-lt"/>
                <a:ea typeface="+mj-ea"/>
                <a:cs typeface="+mj-cs"/>
              </a:rPr>
              <a:t>Present Day</a:t>
            </a:r>
            <a:endParaRPr lang="en-US" sz="3600" kern="1200" dirty="0">
              <a:solidFill>
                <a:srgbClr val="FFFFFF"/>
              </a:solidFill>
              <a:latin typeface="+mj-lt"/>
              <a:ea typeface="+mj-ea"/>
              <a:cs typeface="+mj-cs"/>
            </a:endParaRPr>
          </a:p>
        </p:txBody>
      </p:sp>
      <p:sp>
        <p:nvSpPr>
          <p:cNvPr id="9" name="Content Placeholder 2">
            <a:extLst>
              <a:ext uri="{FF2B5EF4-FFF2-40B4-BE49-F238E27FC236}">
                <a16:creationId xmlns:a16="http://schemas.microsoft.com/office/drawing/2014/main" id="{F00EAC60-896B-D8A6-3F7A-6DED9FD188D7}"/>
              </a:ext>
            </a:extLst>
          </p:cNvPr>
          <p:cNvSpPr>
            <a:spLocks noGrp="1"/>
          </p:cNvSpPr>
          <p:nvPr>
            <p:ph idx="1"/>
          </p:nvPr>
        </p:nvSpPr>
        <p:spPr>
          <a:xfrm>
            <a:off x="7774240" y="1766989"/>
            <a:ext cx="3503620" cy="2303048"/>
          </a:xfrm>
        </p:spPr>
        <p:txBody>
          <a:bodyPr>
            <a:noAutofit/>
          </a:bodyPr>
          <a:lstStyle/>
          <a:p>
            <a:pPr marL="0" indent="0">
              <a:buNone/>
            </a:pPr>
            <a:r>
              <a:rPr lang="en-US" sz="1800" dirty="0">
                <a:solidFill>
                  <a:schemeClr val="bg1"/>
                </a:solidFill>
              </a:rPr>
              <a:t>In 2015, the Town of Dennis starts exploring options for the restoration of Pound Pond to improve ecological function and improve water quality.</a:t>
            </a:r>
          </a:p>
          <a:p>
            <a:pPr marL="0" indent="0">
              <a:buNone/>
            </a:pPr>
            <a:r>
              <a:rPr lang="en-US" sz="1800" dirty="0">
                <a:solidFill>
                  <a:schemeClr val="bg1"/>
                </a:solidFill>
              </a:rPr>
              <a:t>In 2021, Dennis receives  MVP grant funding to design and permit a restoration plan.</a:t>
            </a:r>
            <a:endParaRPr lang="en-US" sz="1800" dirty="0"/>
          </a:p>
        </p:txBody>
      </p:sp>
      <p:sp>
        <p:nvSpPr>
          <p:cNvPr id="4" name="TextBox 3">
            <a:extLst>
              <a:ext uri="{FF2B5EF4-FFF2-40B4-BE49-F238E27FC236}">
                <a16:creationId xmlns:a16="http://schemas.microsoft.com/office/drawing/2014/main" id="{E94FB1C6-7213-1A2A-92A2-14D0A2E3B226}"/>
              </a:ext>
            </a:extLst>
          </p:cNvPr>
          <p:cNvSpPr txBox="1"/>
          <p:nvPr/>
        </p:nvSpPr>
        <p:spPr>
          <a:xfrm>
            <a:off x="1925656" y="1117783"/>
            <a:ext cx="5564070"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720868583"/>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50C57AB-09AA-FA7F-7E02-B322DB5120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48" y="0"/>
            <a:ext cx="12185904" cy="6858000"/>
          </a:xfrm>
          <a:prstGeom prst="rect">
            <a:avLst/>
          </a:prstGeom>
        </p:spPr>
      </p:pic>
      <p:sp>
        <p:nvSpPr>
          <p:cNvPr id="5" name="Title 1">
            <a:extLst>
              <a:ext uri="{FF2B5EF4-FFF2-40B4-BE49-F238E27FC236}">
                <a16:creationId xmlns:a16="http://schemas.microsoft.com/office/drawing/2014/main" id="{7493F3BA-9903-9061-09DB-65EE7652DC57}"/>
              </a:ext>
            </a:extLst>
          </p:cNvPr>
          <p:cNvSpPr txBox="1">
            <a:spLocks/>
          </p:cNvSpPr>
          <p:nvPr/>
        </p:nvSpPr>
        <p:spPr>
          <a:xfrm>
            <a:off x="51997" y="-202223"/>
            <a:ext cx="3932237" cy="83345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Kiosk Locations</a:t>
            </a:r>
          </a:p>
        </p:txBody>
      </p:sp>
    </p:spTree>
    <p:extLst>
      <p:ext uri="{BB962C8B-B14F-4D97-AF65-F5344CB8AC3E}">
        <p14:creationId xmlns:p14="http://schemas.microsoft.com/office/powerpoint/2010/main" val="35627564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BA5EBA-5DE6-D3B4-8E5E-1804E63CA6E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4129"/>
            <a:ext cx="12199340" cy="6862128"/>
          </a:xfrm>
          <a:prstGeom prst="rect">
            <a:avLst/>
          </a:prstGeom>
          <a:ln>
            <a:noFill/>
          </a:ln>
          <a:effectLst>
            <a:outerShdw blurRad="292100" dist="139700" dir="2700000" algn="tl" rotWithShape="0">
              <a:srgbClr val="333333">
                <a:alpha val="65000"/>
              </a:srgbClr>
            </a:outerShdw>
          </a:effectLst>
        </p:spPr>
      </p:pic>
      <p:sp>
        <p:nvSpPr>
          <p:cNvPr id="5" name="Title 1">
            <a:extLst>
              <a:ext uri="{FF2B5EF4-FFF2-40B4-BE49-F238E27FC236}">
                <a16:creationId xmlns:a16="http://schemas.microsoft.com/office/drawing/2014/main" id="{C371FC99-2743-B33D-9A53-DB3426B7A280}"/>
              </a:ext>
            </a:extLst>
          </p:cNvPr>
          <p:cNvSpPr>
            <a:spLocks noGrp="1"/>
          </p:cNvSpPr>
          <p:nvPr>
            <p:ph type="title"/>
          </p:nvPr>
        </p:nvSpPr>
        <p:spPr>
          <a:xfrm>
            <a:off x="51997" y="-202223"/>
            <a:ext cx="3932237" cy="833454"/>
          </a:xfrm>
        </p:spPr>
        <p:txBody>
          <a:bodyPr/>
          <a:lstStyle/>
          <a:p>
            <a:r>
              <a:rPr lang="en-US" dirty="0"/>
              <a:t>Park Entry</a:t>
            </a:r>
          </a:p>
        </p:txBody>
      </p:sp>
      <p:sp>
        <p:nvSpPr>
          <p:cNvPr id="2" name="Title 1">
            <a:extLst>
              <a:ext uri="{FF2B5EF4-FFF2-40B4-BE49-F238E27FC236}">
                <a16:creationId xmlns:a16="http://schemas.microsoft.com/office/drawing/2014/main" id="{7A5CC370-6D55-D744-366E-544C3195CAE3}"/>
              </a:ext>
            </a:extLst>
          </p:cNvPr>
          <p:cNvSpPr txBox="1">
            <a:spLocks/>
          </p:cNvSpPr>
          <p:nvPr/>
        </p:nvSpPr>
        <p:spPr>
          <a:xfrm>
            <a:off x="4875751" y="5785835"/>
            <a:ext cx="2700883" cy="274286"/>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1400" b="1" dirty="0"/>
              <a:t>Concept 1: </a:t>
            </a:r>
            <a:r>
              <a:rPr lang="en-US" sz="1400" dirty="0"/>
              <a:t>Timber Framed</a:t>
            </a:r>
          </a:p>
        </p:txBody>
      </p:sp>
      <p:sp>
        <p:nvSpPr>
          <p:cNvPr id="3" name="Title 1">
            <a:extLst>
              <a:ext uri="{FF2B5EF4-FFF2-40B4-BE49-F238E27FC236}">
                <a16:creationId xmlns:a16="http://schemas.microsoft.com/office/drawing/2014/main" id="{83063445-4E68-D9CC-70E4-B173B26A38E7}"/>
              </a:ext>
            </a:extLst>
          </p:cNvPr>
          <p:cNvSpPr txBox="1">
            <a:spLocks/>
          </p:cNvSpPr>
          <p:nvPr/>
        </p:nvSpPr>
        <p:spPr>
          <a:xfrm>
            <a:off x="7354051" y="5785835"/>
            <a:ext cx="2247150" cy="69317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1400" b="1" dirty="0"/>
              <a:t>Concept 2:</a:t>
            </a:r>
            <a:r>
              <a:rPr lang="en-US" sz="1400" dirty="0"/>
              <a:t> Timber Framed &amp; Corten Steel Accent Wrap</a:t>
            </a:r>
          </a:p>
        </p:txBody>
      </p:sp>
    </p:spTree>
    <p:extLst>
      <p:ext uri="{BB962C8B-B14F-4D97-AF65-F5344CB8AC3E}">
        <p14:creationId xmlns:p14="http://schemas.microsoft.com/office/powerpoint/2010/main" val="10558461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everal signs on a beach&#10;&#10;Description automatically generated">
            <a:extLst>
              <a:ext uri="{FF2B5EF4-FFF2-40B4-BE49-F238E27FC236}">
                <a16:creationId xmlns:a16="http://schemas.microsoft.com/office/drawing/2014/main" id="{28EC7A3F-D6AB-8166-E99E-4FCCD10A491C}"/>
              </a:ext>
            </a:extLst>
          </p:cNvPr>
          <p:cNvPicPr>
            <a:picLocks noChangeAspect="1"/>
          </p:cNvPicPr>
          <p:nvPr/>
        </p:nvPicPr>
        <p:blipFill rotWithShape="1">
          <a:blip r:embed="rId2">
            <a:extLst>
              <a:ext uri="{28A0092B-C50C-407E-A947-70E740481C1C}">
                <a14:useLocalDpi xmlns:a14="http://schemas.microsoft.com/office/drawing/2010/main" val="0"/>
              </a:ext>
            </a:extLst>
          </a:blip>
          <a:srcRect l="8397"/>
          <a:stretch/>
        </p:blipFill>
        <p:spPr>
          <a:xfrm>
            <a:off x="4779499" y="4524451"/>
            <a:ext cx="2472814" cy="1800563"/>
          </a:xfrm>
          <a:prstGeom prst="rect">
            <a:avLst/>
          </a:prstGeom>
        </p:spPr>
      </p:pic>
      <p:sp>
        <p:nvSpPr>
          <p:cNvPr id="5" name="Title 1">
            <a:extLst>
              <a:ext uri="{FF2B5EF4-FFF2-40B4-BE49-F238E27FC236}">
                <a16:creationId xmlns:a16="http://schemas.microsoft.com/office/drawing/2014/main" id="{C371FC99-2743-B33D-9A53-DB3426B7A280}"/>
              </a:ext>
            </a:extLst>
          </p:cNvPr>
          <p:cNvSpPr>
            <a:spLocks noGrp="1"/>
          </p:cNvSpPr>
          <p:nvPr>
            <p:ph type="title"/>
          </p:nvPr>
        </p:nvSpPr>
        <p:spPr>
          <a:xfrm>
            <a:off x="51997" y="-202223"/>
            <a:ext cx="6301608" cy="833454"/>
          </a:xfrm>
        </p:spPr>
        <p:txBody>
          <a:bodyPr>
            <a:normAutofit/>
          </a:bodyPr>
          <a:lstStyle/>
          <a:p>
            <a:r>
              <a:rPr lang="en-US" dirty="0"/>
              <a:t>Park Entry – Construction Concepts</a:t>
            </a:r>
          </a:p>
        </p:txBody>
      </p:sp>
      <p:pic>
        <p:nvPicPr>
          <p:cNvPr id="2052" name="Picture 4">
            <a:extLst>
              <a:ext uri="{FF2B5EF4-FFF2-40B4-BE49-F238E27FC236}">
                <a16:creationId xmlns:a16="http://schemas.microsoft.com/office/drawing/2014/main" id="{95167061-CFE8-E87C-30BB-9276D8224A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220"/>
          <a:stretch/>
        </p:blipFill>
        <p:spPr bwMode="auto">
          <a:xfrm>
            <a:off x="514854" y="1823040"/>
            <a:ext cx="1641566" cy="332740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1A66CC8B-971C-36DD-301C-14CABCC0D1A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21" r="38140"/>
          <a:stretch/>
        </p:blipFill>
        <p:spPr bwMode="auto">
          <a:xfrm>
            <a:off x="2156420" y="1823040"/>
            <a:ext cx="1544086" cy="33274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44EF247-0812-4294-4840-0290BF794299}"/>
              </a:ext>
            </a:extLst>
          </p:cNvPr>
          <p:cNvPicPr>
            <a:picLocks noChangeAspect="1"/>
          </p:cNvPicPr>
          <p:nvPr/>
        </p:nvPicPr>
        <p:blipFill rotWithShape="1">
          <a:blip r:embed="rId5">
            <a:extLst>
              <a:ext uri="{28A0092B-C50C-407E-A947-70E740481C1C}">
                <a14:useLocalDpi xmlns:a14="http://schemas.microsoft.com/office/drawing/2010/main" val="0"/>
              </a:ext>
            </a:extLst>
          </a:blip>
          <a:srcRect l="38767" t="9731" r="5412"/>
          <a:stretch/>
        </p:blipFill>
        <p:spPr>
          <a:xfrm>
            <a:off x="8331307" y="967824"/>
            <a:ext cx="1982062" cy="4671434"/>
          </a:xfrm>
          <a:prstGeom prst="rect">
            <a:avLst/>
          </a:prstGeom>
        </p:spPr>
      </p:pic>
      <p:pic>
        <p:nvPicPr>
          <p:cNvPr id="8" name="Picture 7" descr="A sign in a park&#10;&#10;Description automatically generated">
            <a:extLst>
              <a:ext uri="{FF2B5EF4-FFF2-40B4-BE49-F238E27FC236}">
                <a16:creationId xmlns:a16="http://schemas.microsoft.com/office/drawing/2014/main" id="{4F41D808-C387-5584-9DBF-E54A837C6DBC}"/>
              </a:ext>
            </a:extLst>
          </p:cNvPr>
          <p:cNvPicPr>
            <a:picLocks noChangeAspect="1"/>
          </p:cNvPicPr>
          <p:nvPr/>
        </p:nvPicPr>
        <p:blipFill rotWithShape="1">
          <a:blip r:embed="rId6">
            <a:extLst>
              <a:ext uri="{28A0092B-C50C-407E-A947-70E740481C1C}">
                <a14:useLocalDpi xmlns:a14="http://schemas.microsoft.com/office/drawing/2010/main" val="0"/>
              </a:ext>
            </a:extLst>
          </a:blip>
          <a:srcRect l="30446" t="4029" r="17600"/>
          <a:stretch/>
        </p:blipFill>
        <p:spPr>
          <a:xfrm>
            <a:off x="10313368" y="2851107"/>
            <a:ext cx="1205633" cy="3356444"/>
          </a:xfrm>
          <a:prstGeom prst="rect">
            <a:avLst/>
          </a:prstGeom>
        </p:spPr>
      </p:pic>
      <p:pic>
        <p:nvPicPr>
          <p:cNvPr id="10" name="Picture 9" descr="A sign in the grass&#10;&#10;Description automatically generated">
            <a:extLst>
              <a:ext uri="{FF2B5EF4-FFF2-40B4-BE49-F238E27FC236}">
                <a16:creationId xmlns:a16="http://schemas.microsoft.com/office/drawing/2014/main" id="{54B7E089-3E80-87A0-4FF6-084A868B5DE7}"/>
              </a:ext>
            </a:extLst>
          </p:cNvPr>
          <p:cNvPicPr>
            <a:picLocks noChangeAspect="1"/>
          </p:cNvPicPr>
          <p:nvPr/>
        </p:nvPicPr>
        <p:blipFill rotWithShape="1">
          <a:blip r:embed="rId7">
            <a:extLst>
              <a:ext uri="{28A0092B-C50C-407E-A947-70E740481C1C}">
                <a14:useLocalDpi xmlns:a14="http://schemas.microsoft.com/office/drawing/2010/main" val="0"/>
              </a:ext>
            </a:extLst>
          </a:blip>
          <a:srcRect l="22923"/>
          <a:stretch/>
        </p:blipFill>
        <p:spPr>
          <a:xfrm>
            <a:off x="10313369" y="66612"/>
            <a:ext cx="1205634" cy="2784495"/>
          </a:xfrm>
          <a:prstGeom prst="rect">
            <a:avLst/>
          </a:prstGeom>
        </p:spPr>
      </p:pic>
      <p:pic>
        <p:nvPicPr>
          <p:cNvPr id="12" name="Picture 11" descr="A couple of dogs sitting on the sand&#10;&#10;Description automatically generated">
            <a:extLst>
              <a:ext uri="{FF2B5EF4-FFF2-40B4-BE49-F238E27FC236}">
                <a16:creationId xmlns:a16="http://schemas.microsoft.com/office/drawing/2014/main" id="{5F90C67D-8F2B-A4CD-28E1-10DD86E42539}"/>
              </a:ext>
            </a:extLst>
          </p:cNvPr>
          <p:cNvPicPr>
            <a:picLocks noChangeAspect="1"/>
          </p:cNvPicPr>
          <p:nvPr/>
        </p:nvPicPr>
        <p:blipFill rotWithShape="1">
          <a:blip r:embed="rId8">
            <a:extLst>
              <a:ext uri="{28A0092B-C50C-407E-A947-70E740481C1C}">
                <a14:useLocalDpi xmlns:a14="http://schemas.microsoft.com/office/drawing/2010/main" val="0"/>
              </a:ext>
            </a:extLst>
          </a:blip>
          <a:srcRect l="53724" t="6498" r="3619" b="1516"/>
          <a:stretch/>
        </p:blipFill>
        <p:spPr>
          <a:xfrm>
            <a:off x="4779499" y="967824"/>
            <a:ext cx="2472814" cy="3556627"/>
          </a:xfrm>
          <a:prstGeom prst="rect">
            <a:avLst/>
          </a:prstGeom>
        </p:spPr>
      </p:pic>
      <p:sp>
        <p:nvSpPr>
          <p:cNvPr id="15" name="Title 1">
            <a:extLst>
              <a:ext uri="{FF2B5EF4-FFF2-40B4-BE49-F238E27FC236}">
                <a16:creationId xmlns:a16="http://schemas.microsoft.com/office/drawing/2014/main" id="{C0BBF364-A885-9ECB-C60A-2135B99210B6}"/>
              </a:ext>
            </a:extLst>
          </p:cNvPr>
          <p:cNvSpPr txBox="1">
            <a:spLocks/>
          </p:cNvSpPr>
          <p:nvPr/>
        </p:nvSpPr>
        <p:spPr>
          <a:xfrm>
            <a:off x="514854" y="5150446"/>
            <a:ext cx="1203590" cy="274286"/>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1400" dirty="0"/>
              <a:t>Timber</a:t>
            </a:r>
          </a:p>
        </p:txBody>
      </p:sp>
      <p:sp>
        <p:nvSpPr>
          <p:cNvPr id="16" name="Title 1">
            <a:extLst>
              <a:ext uri="{FF2B5EF4-FFF2-40B4-BE49-F238E27FC236}">
                <a16:creationId xmlns:a16="http://schemas.microsoft.com/office/drawing/2014/main" id="{2E8DF4D5-9D94-BD17-0203-02D695BF288F}"/>
              </a:ext>
            </a:extLst>
          </p:cNvPr>
          <p:cNvSpPr txBox="1">
            <a:spLocks/>
          </p:cNvSpPr>
          <p:nvPr/>
        </p:nvSpPr>
        <p:spPr>
          <a:xfrm>
            <a:off x="4779498" y="6327256"/>
            <a:ext cx="2700883" cy="274286"/>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1400" dirty="0"/>
              <a:t>Timber with angled top edge</a:t>
            </a:r>
          </a:p>
        </p:txBody>
      </p:sp>
      <p:sp>
        <p:nvSpPr>
          <p:cNvPr id="17" name="Title 1">
            <a:extLst>
              <a:ext uri="{FF2B5EF4-FFF2-40B4-BE49-F238E27FC236}">
                <a16:creationId xmlns:a16="http://schemas.microsoft.com/office/drawing/2014/main" id="{8E5E7430-B0C8-74AB-1346-09A5825CDBC9}"/>
              </a:ext>
            </a:extLst>
          </p:cNvPr>
          <p:cNvSpPr txBox="1">
            <a:spLocks/>
          </p:cNvSpPr>
          <p:nvPr/>
        </p:nvSpPr>
        <p:spPr>
          <a:xfrm>
            <a:off x="8276832" y="5649118"/>
            <a:ext cx="2700883" cy="274286"/>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1400" dirty="0"/>
              <a:t>Corten steel accent</a:t>
            </a:r>
          </a:p>
        </p:txBody>
      </p:sp>
    </p:spTree>
    <p:extLst>
      <p:ext uri="{BB962C8B-B14F-4D97-AF65-F5344CB8AC3E}">
        <p14:creationId xmlns:p14="http://schemas.microsoft.com/office/powerpoint/2010/main" val="511311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10291-936C-3B6C-D21D-BE944FEC0709}"/>
              </a:ext>
            </a:extLst>
          </p:cNvPr>
          <p:cNvSpPr>
            <a:spLocks noGrp="1"/>
          </p:cNvSpPr>
          <p:nvPr>
            <p:ph type="title"/>
          </p:nvPr>
        </p:nvSpPr>
        <p:spPr>
          <a:xfrm>
            <a:off x="51997" y="-202223"/>
            <a:ext cx="3932237" cy="833454"/>
          </a:xfrm>
        </p:spPr>
        <p:txBody>
          <a:bodyPr/>
          <a:lstStyle/>
          <a:p>
            <a:r>
              <a:rPr lang="en-US" dirty="0"/>
              <a:t>Park Entry</a:t>
            </a:r>
          </a:p>
        </p:txBody>
      </p:sp>
      <p:pic>
        <p:nvPicPr>
          <p:cNvPr id="8" name="Picture 7">
            <a:extLst>
              <a:ext uri="{FF2B5EF4-FFF2-40B4-BE49-F238E27FC236}">
                <a16:creationId xmlns:a16="http://schemas.microsoft.com/office/drawing/2014/main" id="{995D3DDE-6CC3-8EE4-81C4-5BD13F82D4D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64158" y="64784"/>
            <a:ext cx="2676938" cy="6692345"/>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75AC4207-A1CA-6736-AE9E-CAE6509850A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844411" y="4253949"/>
            <a:ext cx="883223" cy="2208057"/>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25B1ED0D-2CC2-9FEF-5E96-39A9024F9D3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897959" y="4253949"/>
            <a:ext cx="883222" cy="2208057"/>
          </a:xfrm>
          <a:prstGeom prst="rect">
            <a:avLst/>
          </a:prstGeom>
          <a:ln>
            <a:noFill/>
          </a:ln>
          <a:effectLst>
            <a:outerShdw blurRad="292100" dist="139700" dir="2700000" algn="tl" rotWithShape="0">
              <a:srgbClr val="333333">
                <a:alpha val="65000"/>
              </a:srgbClr>
            </a:outerShdw>
          </a:effectLst>
        </p:spPr>
      </p:pic>
      <p:sp>
        <p:nvSpPr>
          <p:cNvPr id="5" name="Oval 4">
            <a:extLst>
              <a:ext uri="{FF2B5EF4-FFF2-40B4-BE49-F238E27FC236}">
                <a16:creationId xmlns:a16="http://schemas.microsoft.com/office/drawing/2014/main" id="{0A5977A8-6105-20CD-E9A4-C165D59F10AE}"/>
              </a:ext>
            </a:extLst>
          </p:cNvPr>
          <p:cNvSpPr/>
          <p:nvPr/>
        </p:nvSpPr>
        <p:spPr>
          <a:xfrm>
            <a:off x="10075441" y="4833069"/>
            <a:ext cx="397565" cy="397565"/>
          </a:xfrm>
          <a:prstGeom prst="ellipse">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949FC82-8B30-42BC-8C55-9BAC34540F52}"/>
              </a:ext>
            </a:extLst>
          </p:cNvPr>
          <p:cNvSpPr/>
          <p:nvPr/>
        </p:nvSpPr>
        <p:spPr>
          <a:xfrm>
            <a:off x="11383617" y="5788765"/>
            <a:ext cx="397565" cy="397565"/>
          </a:xfrm>
          <a:prstGeom prst="ellipse">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7A26F33-D0DD-55F9-C4EE-52C943E5459C}"/>
              </a:ext>
            </a:extLst>
          </p:cNvPr>
          <p:cNvSpPr txBox="1"/>
          <p:nvPr/>
        </p:nvSpPr>
        <p:spPr>
          <a:xfrm>
            <a:off x="9832611" y="3853839"/>
            <a:ext cx="883223" cy="400110"/>
          </a:xfrm>
          <a:prstGeom prst="rect">
            <a:avLst/>
          </a:prstGeom>
          <a:noFill/>
        </p:spPr>
        <p:txBody>
          <a:bodyPr wrap="square" rtlCol="0">
            <a:spAutoFit/>
          </a:bodyPr>
          <a:lstStyle/>
          <a:p>
            <a:pPr algn="ctr"/>
            <a:r>
              <a:rPr lang="en-US" sz="1000" dirty="0"/>
              <a:t>North Parking Lot</a:t>
            </a:r>
          </a:p>
        </p:txBody>
      </p:sp>
      <p:sp>
        <p:nvSpPr>
          <p:cNvPr id="9" name="TextBox 8">
            <a:extLst>
              <a:ext uri="{FF2B5EF4-FFF2-40B4-BE49-F238E27FC236}">
                <a16:creationId xmlns:a16="http://schemas.microsoft.com/office/drawing/2014/main" id="{FFD66D29-2957-A098-A005-ABE1E39CC6F9}"/>
              </a:ext>
            </a:extLst>
          </p:cNvPr>
          <p:cNvSpPr txBox="1"/>
          <p:nvPr/>
        </p:nvSpPr>
        <p:spPr>
          <a:xfrm>
            <a:off x="10897959" y="3853839"/>
            <a:ext cx="883223" cy="400110"/>
          </a:xfrm>
          <a:prstGeom prst="rect">
            <a:avLst/>
          </a:prstGeom>
          <a:noFill/>
        </p:spPr>
        <p:txBody>
          <a:bodyPr wrap="square" rtlCol="0">
            <a:spAutoFit/>
          </a:bodyPr>
          <a:lstStyle/>
          <a:p>
            <a:pPr algn="ctr"/>
            <a:r>
              <a:rPr lang="en-US" sz="1000" dirty="0"/>
              <a:t>South Parking Lot</a:t>
            </a:r>
          </a:p>
        </p:txBody>
      </p:sp>
    </p:spTree>
    <p:extLst>
      <p:ext uri="{BB962C8B-B14F-4D97-AF65-F5344CB8AC3E}">
        <p14:creationId xmlns:p14="http://schemas.microsoft.com/office/powerpoint/2010/main" val="41515322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BAD8619-465A-5E4E-F051-12167B13837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4129"/>
            <a:ext cx="12199340" cy="6862128"/>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85810291-936C-3B6C-D21D-BE944FEC0709}"/>
              </a:ext>
            </a:extLst>
          </p:cNvPr>
          <p:cNvSpPr>
            <a:spLocks noGrp="1"/>
          </p:cNvSpPr>
          <p:nvPr>
            <p:ph type="title"/>
          </p:nvPr>
        </p:nvSpPr>
        <p:spPr>
          <a:xfrm>
            <a:off x="51997" y="-202223"/>
            <a:ext cx="3932237" cy="833454"/>
          </a:xfrm>
        </p:spPr>
        <p:txBody>
          <a:bodyPr/>
          <a:lstStyle/>
          <a:p>
            <a:r>
              <a:rPr lang="en-US" dirty="0"/>
              <a:t>Daylighted Stream</a:t>
            </a:r>
          </a:p>
        </p:txBody>
      </p:sp>
    </p:spTree>
    <p:extLst>
      <p:ext uri="{BB962C8B-B14F-4D97-AF65-F5344CB8AC3E}">
        <p14:creationId xmlns:p14="http://schemas.microsoft.com/office/powerpoint/2010/main" val="40654072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10291-936C-3B6C-D21D-BE944FEC0709}"/>
              </a:ext>
            </a:extLst>
          </p:cNvPr>
          <p:cNvSpPr>
            <a:spLocks noGrp="1"/>
          </p:cNvSpPr>
          <p:nvPr>
            <p:ph type="title"/>
          </p:nvPr>
        </p:nvSpPr>
        <p:spPr>
          <a:xfrm>
            <a:off x="51997" y="-202223"/>
            <a:ext cx="3932237" cy="833454"/>
          </a:xfrm>
        </p:spPr>
        <p:txBody>
          <a:bodyPr/>
          <a:lstStyle/>
          <a:p>
            <a:r>
              <a:rPr lang="en-US" dirty="0"/>
              <a:t>Daylighted Stream</a:t>
            </a:r>
          </a:p>
        </p:txBody>
      </p:sp>
      <p:pic>
        <p:nvPicPr>
          <p:cNvPr id="8" name="Picture 7">
            <a:extLst>
              <a:ext uri="{FF2B5EF4-FFF2-40B4-BE49-F238E27FC236}">
                <a16:creationId xmlns:a16="http://schemas.microsoft.com/office/drawing/2014/main" id="{995D3DDE-6CC3-8EE4-81C4-5BD13F82D4D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9572" y="1678072"/>
            <a:ext cx="11704320" cy="35112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613063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D620EB-9784-12EC-030B-FE792075AE0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4129"/>
            <a:ext cx="12199340" cy="6862128"/>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85810291-936C-3B6C-D21D-BE944FEC0709}"/>
              </a:ext>
            </a:extLst>
          </p:cNvPr>
          <p:cNvSpPr>
            <a:spLocks noGrp="1"/>
          </p:cNvSpPr>
          <p:nvPr>
            <p:ph type="title"/>
          </p:nvPr>
        </p:nvSpPr>
        <p:spPr>
          <a:xfrm>
            <a:off x="51997" y="-202223"/>
            <a:ext cx="3932237" cy="833454"/>
          </a:xfrm>
        </p:spPr>
        <p:txBody>
          <a:bodyPr/>
          <a:lstStyle/>
          <a:p>
            <a:r>
              <a:rPr lang="en-US" dirty="0"/>
              <a:t>Constructed Wetland</a:t>
            </a:r>
          </a:p>
        </p:txBody>
      </p:sp>
    </p:spTree>
    <p:extLst>
      <p:ext uri="{BB962C8B-B14F-4D97-AF65-F5344CB8AC3E}">
        <p14:creationId xmlns:p14="http://schemas.microsoft.com/office/powerpoint/2010/main" val="32648134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5D3DDE-6CC3-8EE4-81C4-5BD13F82D4D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9572" y="1678072"/>
            <a:ext cx="11704320" cy="3511296"/>
          </a:xfrm>
          <a:prstGeom prst="rect">
            <a:avLst/>
          </a:prstGeom>
          <a:ln>
            <a:noFill/>
          </a:ln>
          <a:effectLst>
            <a:outerShdw blurRad="292100" dist="139700" dir="2700000" algn="tl" rotWithShape="0">
              <a:srgbClr val="333333">
                <a:alpha val="65000"/>
              </a:srgbClr>
            </a:outerShdw>
          </a:effectLst>
        </p:spPr>
      </p:pic>
      <p:sp>
        <p:nvSpPr>
          <p:cNvPr id="5" name="Title 1">
            <a:extLst>
              <a:ext uri="{FF2B5EF4-FFF2-40B4-BE49-F238E27FC236}">
                <a16:creationId xmlns:a16="http://schemas.microsoft.com/office/drawing/2014/main" id="{F9406BC1-9D62-E212-26CC-EFF5C87B9CAD}"/>
              </a:ext>
            </a:extLst>
          </p:cNvPr>
          <p:cNvSpPr>
            <a:spLocks noGrp="1"/>
          </p:cNvSpPr>
          <p:nvPr>
            <p:ph type="title"/>
          </p:nvPr>
        </p:nvSpPr>
        <p:spPr>
          <a:xfrm>
            <a:off x="51997" y="-202223"/>
            <a:ext cx="3932237" cy="833454"/>
          </a:xfrm>
        </p:spPr>
        <p:txBody>
          <a:bodyPr/>
          <a:lstStyle/>
          <a:p>
            <a:r>
              <a:rPr lang="en-US" dirty="0"/>
              <a:t>Constructed Wetland</a:t>
            </a:r>
          </a:p>
        </p:txBody>
      </p:sp>
    </p:spTree>
    <p:extLst>
      <p:ext uri="{BB962C8B-B14F-4D97-AF65-F5344CB8AC3E}">
        <p14:creationId xmlns:p14="http://schemas.microsoft.com/office/powerpoint/2010/main" val="34773596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5D3DDE-6CC3-8EE4-81C4-5BD13F82D4D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4129"/>
            <a:ext cx="12199340" cy="6862129"/>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85810291-936C-3B6C-D21D-BE944FEC0709}"/>
              </a:ext>
            </a:extLst>
          </p:cNvPr>
          <p:cNvSpPr>
            <a:spLocks noGrp="1"/>
          </p:cNvSpPr>
          <p:nvPr>
            <p:ph type="title"/>
          </p:nvPr>
        </p:nvSpPr>
        <p:spPr>
          <a:xfrm>
            <a:off x="51997" y="-202223"/>
            <a:ext cx="3932237" cy="833454"/>
          </a:xfrm>
        </p:spPr>
        <p:txBody>
          <a:bodyPr/>
          <a:lstStyle/>
          <a:p>
            <a:r>
              <a:rPr lang="en-US" dirty="0"/>
              <a:t>Stream Restoration</a:t>
            </a:r>
          </a:p>
        </p:txBody>
      </p:sp>
    </p:spTree>
    <p:extLst>
      <p:ext uri="{BB962C8B-B14F-4D97-AF65-F5344CB8AC3E}">
        <p14:creationId xmlns:p14="http://schemas.microsoft.com/office/powerpoint/2010/main" val="2959963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B0998C-0134-B005-5748-85821DBF57EB}"/>
              </a:ext>
            </a:extLst>
          </p:cNvPr>
          <p:cNvSpPr>
            <a:spLocks noGrp="1"/>
          </p:cNvSpPr>
          <p:nvPr>
            <p:ph type="body" idx="1"/>
          </p:nvPr>
        </p:nvSpPr>
        <p:spPr/>
        <p:txBody>
          <a:bodyPr/>
          <a:lstStyle/>
          <a:p>
            <a:endParaRPr lang="en-US"/>
          </a:p>
        </p:txBody>
      </p:sp>
      <p:sp>
        <p:nvSpPr>
          <p:cNvPr id="3" name="Text Placeholder 2">
            <a:extLst>
              <a:ext uri="{FF2B5EF4-FFF2-40B4-BE49-F238E27FC236}">
                <a16:creationId xmlns:a16="http://schemas.microsoft.com/office/drawing/2014/main" id="{29262A0D-E131-1CD8-74AD-C57571DBB5F6}"/>
              </a:ext>
            </a:extLst>
          </p:cNvPr>
          <p:cNvSpPr>
            <a:spLocks noGrp="1"/>
          </p:cNvSpPr>
          <p:nvPr>
            <p:ph type="body" idx="10"/>
          </p:nvPr>
        </p:nvSpPr>
        <p:spPr/>
        <p:txBody>
          <a:bodyPr/>
          <a:lstStyle/>
          <a:p>
            <a:endParaRPr lang="en-US"/>
          </a:p>
        </p:txBody>
      </p:sp>
      <p:sp>
        <p:nvSpPr>
          <p:cNvPr id="4" name="Picture Placeholder 3">
            <a:extLst>
              <a:ext uri="{FF2B5EF4-FFF2-40B4-BE49-F238E27FC236}">
                <a16:creationId xmlns:a16="http://schemas.microsoft.com/office/drawing/2014/main" id="{2F69A423-FED7-FD18-314D-F20F920B70D0}"/>
              </a:ext>
            </a:extLst>
          </p:cNvPr>
          <p:cNvSpPr>
            <a:spLocks noGrp="1"/>
          </p:cNvSpPr>
          <p:nvPr>
            <p:ph type="pic" sz="quarter" idx="11"/>
          </p:nvPr>
        </p:nvSpPr>
        <p:spPr/>
      </p:sp>
      <p:sp>
        <p:nvSpPr>
          <p:cNvPr id="5" name="Title 4">
            <a:extLst>
              <a:ext uri="{FF2B5EF4-FFF2-40B4-BE49-F238E27FC236}">
                <a16:creationId xmlns:a16="http://schemas.microsoft.com/office/drawing/2014/main" id="{8E4CE97A-5C16-6729-B26F-2D57B66D7F50}"/>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id="{57CFC2CE-FDDB-570E-7E08-947BEE542750}"/>
              </a:ext>
            </a:extLst>
          </p:cNvPr>
          <p:cNvSpPr>
            <a:spLocks noGrp="1"/>
          </p:cNvSpPr>
          <p:nvPr>
            <p:ph sz="quarter" idx="12"/>
          </p:nvPr>
        </p:nvSpPr>
        <p:spPr/>
        <p:txBody>
          <a:bodyPr/>
          <a:lstStyle/>
          <a:p>
            <a:endParaRPr lang="en-US"/>
          </a:p>
        </p:txBody>
      </p:sp>
      <p:pic>
        <p:nvPicPr>
          <p:cNvPr id="10" name="Picture 9">
            <a:extLst>
              <a:ext uri="{FF2B5EF4-FFF2-40B4-BE49-F238E27FC236}">
                <a16:creationId xmlns:a16="http://schemas.microsoft.com/office/drawing/2014/main" id="{DA4A4A60-295D-107E-26C8-4B1362C016BE}"/>
              </a:ext>
            </a:extLst>
          </p:cNvPr>
          <p:cNvPicPr>
            <a:picLocks noChangeAspect="1"/>
          </p:cNvPicPr>
          <p:nvPr/>
        </p:nvPicPr>
        <p:blipFill>
          <a:blip r:embed="rId2"/>
          <a:stretch>
            <a:fillRect/>
          </a:stretch>
        </p:blipFill>
        <p:spPr>
          <a:xfrm>
            <a:off x="-77259" y="0"/>
            <a:ext cx="12690073" cy="6858000"/>
          </a:xfrm>
          <a:prstGeom prst="rect">
            <a:avLst/>
          </a:prstGeom>
        </p:spPr>
      </p:pic>
    </p:spTree>
    <p:extLst>
      <p:ext uri="{BB962C8B-B14F-4D97-AF65-F5344CB8AC3E}">
        <p14:creationId xmlns:p14="http://schemas.microsoft.com/office/powerpoint/2010/main" val="13783472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5D3DDE-6CC3-8EE4-81C4-5BD13F82D4D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9572" y="1678072"/>
            <a:ext cx="11704320" cy="3511296"/>
          </a:xfrm>
          <a:prstGeom prst="rect">
            <a:avLst/>
          </a:prstGeom>
          <a:ln>
            <a:noFill/>
          </a:ln>
          <a:effectLst>
            <a:outerShdw blurRad="292100" dist="139700" dir="2700000" algn="tl" rotWithShape="0">
              <a:srgbClr val="333333">
                <a:alpha val="65000"/>
              </a:srgbClr>
            </a:outerShdw>
          </a:effectLst>
        </p:spPr>
      </p:pic>
      <p:sp>
        <p:nvSpPr>
          <p:cNvPr id="5" name="Title 1">
            <a:extLst>
              <a:ext uri="{FF2B5EF4-FFF2-40B4-BE49-F238E27FC236}">
                <a16:creationId xmlns:a16="http://schemas.microsoft.com/office/drawing/2014/main" id="{8CDEDFDE-7A1C-B5CA-1FDB-239EF4960128}"/>
              </a:ext>
            </a:extLst>
          </p:cNvPr>
          <p:cNvSpPr>
            <a:spLocks noGrp="1"/>
          </p:cNvSpPr>
          <p:nvPr>
            <p:ph type="title"/>
          </p:nvPr>
        </p:nvSpPr>
        <p:spPr>
          <a:xfrm>
            <a:off x="51997" y="-202223"/>
            <a:ext cx="3932237" cy="833454"/>
          </a:xfrm>
        </p:spPr>
        <p:txBody>
          <a:bodyPr/>
          <a:lstStyle/>
          <a:p>
            <a:r>
              <a:rPr lang="en-US" dirty="0"/>
              <a:t>Stream Restoration</a:t>
            </a:r>
          </a:p>
        </p:txBody>
      </p:sp>
    </p:spTree>
    <p:extLst>
      <p:ext uri="{BB962C8B-B14F-4D97-AF65-F5344CB8AC3E}">
        <p14:creationId xmlns:p14="http://schemas.microsoft.com/office/powerpoint/2010/main" val="21043057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9BFB59-96B2-8599-671E-C013DCDF704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4129"/>
            <a:ext cx="12199340" cy="6862129"/>
          </a:xfrm>
          <a:prstGeom prst="rect">
            <a:avLst/>
          </a:prstGeom>
          <a:ln>
            <a:noFill/>
          </a:ln>
          <a:effectLst>
            <a:outerShdw blurRad="292100" dist="139700" dir="2700000" algn="tl" rotWithShape="0">
              <a:srgbClr val="333333">
                <a:alpha val="65000"/>
              </a:srgbClr>
            </a:outerShdw>
          </a:effectLst>
        </p:spPr>
      </p:pic>
      <p:sp>
        <p:nvSpPr>
          <p:cNvPr id="5" name="Title 1">
            <a:extLst>
              <a:ext uri="{FF2B5EF4-FFF2-40B4-BE49-F238E27FC236}">
                <a16:creationId xmlns:a16="http://schemas.microsoft.com/office/drawing/2014/main" id="{8CDEDFDE-7A1C-B5CA-1FDB-239EF4960128}"/>
              </a:ext>
            </a:extLst>
          </p:cNvPr>
          <p:cNvSpPr>
            <a:spLocks noGrp="1"/>
          </p:cNvSpPr>
          <p:nvPr>
            <p:ph type="title"/>
          </p:nvPr>
        </p:nvSpPr>
        <p:spPr>
          <a:xfrm>
            <a:off x="51997" y="-202223"/>
            <a:ext cx="3932237" cy="833454"/>
          </a:xfrm>
        </p:spPr>
        <p:txBody>
          <a:bodyPr/>
          <a:lstStyle/>
          <a:p>
            <a:r>
              <a:rPr lang="en-US" dirty="0"/>
              <a:t>Plant ID Posts</a:t>
            </a:r>
          </a:p>
        </p:txBody>
      </p:sp>
    </p:spTree>
    <p:extLst>
      <p:ext uri="{BB962C8B-B14F-4D97-AF65-F5344CB8AC3E}">
        <p14:creationId xmlns:p14="http://schemas.microsoft.com/office/powerpoint/2010/main" val="1476783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90C16BE3-A256-B8FD-DC81-B0F046946D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8763" y="1115654"/>
            <a:ext cx="3217114" cy="48256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4FCD7B2-D25C-D01C-A4E3-89BEDFB550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8755877" y="1697713"/>
            <a:ext cx="2617816" cy="346257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8CDEDFDE-7A1C-B5CA-1FDB-239EF4960128}"/>
              </a:ext>
            </a:extLst>
          </p:cNvPr>
          <p:cNvSpPr>
            <a:spLocks noGrp="1"/>
          </p:cNvSpPr>
          <p:nvPr>
            <p:ph type="title"/>
          </p:nvPr>
        </p:nvSpPr>
        <p:spPr>
          <a:xfrm>
            <a:off x="51997" y="-202223"/>
            <a:ext cx="3932237" cy="833454"/>
          </a:xfrm>
        </p:spPr>
        <p:txBody>
          <a:bodyPr/>
          <a:lstStyle/>
          <a:p>
            <a:r>
              <a:rPr lang="en-US" dirty="0"/>
              <a:t>Plant ID Posts</a:t>
            </a:r>
          </a:p>
        </p:txBody>
      </p:sp>
      <p:grpSp>
        <p:nvGrpSpPr>
          <p:cNvPr id="7" name="Group 6">
            <a:extLst>
              <a:ext uri="{FF2B5EF4-FFF2-40B4-BE49-F238E27FC236}">
                <a16:creationId xmlns:a16="http://schemas.microsoft.com/office/drawing/2014/main" id="{F2F68D05-64E9-5796-8287-F4232E98BC3B}"/>
              </a:ext>
            </a:extLst>
          </p:cNvPr>
          <p:cNvGrpSpPr/>
          <p:nvPr/>
        </p:nvGrpSpPr>
        <p:grpSpPr>
          <a:xfrm>
            <a:off x="0" y="631231"/>
            <a:ext cx="5538762" cy="3522888"/>
            <a:chOff x="0" y="1569834"/>
            <a:chExt cx="5538762" cy="3522888"/>
          </a:xfrm>
        </p:grpSpPr>
        <p:pic>
          <p:nvPicPr>
            <p:cNvPr id="1026" name="Picture 2" descr="Wayfinding System 2">
              <a:extLst>
                <a:ext uri="{FF2B5EF4-FFF2-40B4-BE49-F238E27FC236}">
                  <a16:creationId xmlns:a16="http://schemas.microsoft.com/office/drawing/2014/main" id="{7DB9AF0C-6C25-8428-6E0C-095277B55F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69834"/>
              <a:ext cx="5538762" cy="3522888"/>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4A0FE354-7BD6-1087-B626-1A2FA54DA7D5}"/>
                </a:ext>
              </a:extLst>
            </p:cNvPr>
            <p:cNvSpPr/>
            <p:nvPr/>
          </p:nvSpPr>
          <p:spPr>
            <a:xfrm>
              <a:off x="3698895" y="3429000"/>
              <a:ext cx="949796" cy="1427644"/>
            </a:xfrm>
            <a:prstGeom prst="ellipse">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descr="A sign on a post&#10;&#10;Description automatically generated">
            <a:extLst>
              <a:ext uri="{FF2B5EF4-FFF2-40B4-BE49-F238E27FC236}">
                <a16:creationId xmlns:a16="http://schemas.microsoft.com/office/drawing/2014/main" id="{CEC32028-41CE-CEED-4B7E-87733E50F4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3713" y="4080935"/>
            <a:ext cx="3575050" cy="2381250"/>
          </a:xfrm>
          <a:prstGeom prst="rect">
            <a:avLst/>
          </a:prstGeom>
        </p:spPr>
      </p:pic>
    </p:spTree>
    <p:extLst>
      <p:ext uri="{BB962C8B-B14F-4D97-AF65-F5344CB8AC3E}">
        <p14:creationId xmlns:p14="http://schemas.microsoft.com/office/powerpoint/2010/main" val="483514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BF445-A489-0616-DC06-1BD845242970}"/>
              </a:ext>
            </a:extLst>
          </p:cNvPr>
          <p:cNvSpPr>
            <a:spLocks noGrp="1"/>
          </p:cNvSpPr>
          <p:nvPr>
            <p:ph type="title"/>
          </p:nvPr>
        </p:nvSpPr>
        <p:spPr/>
        <p:txBody>
          <a:bodyPr/>
          <a:lstStyle/>
          <a:p>
            <a:endParaRPr lang="en-US"/>
          </a:p>
        </p:txBody>
      </p:sp>
      <p:pic>
        <p:nvPicPr>
          <p:cNvPr id="18" name="Picture 17">
            <a:extLst>
              <a:ext uri="{FF2B5EF4-FFF2-40B4-BE49-F238E27FC236}">
                <a16:creationId xmlns:a16="http://schemas.microsoft.com/office/drawing/2014/main" id="{A0AF6F51-76A9-B0A6-6DD1-C0B3F5DF989C}"/>
              </a:ext>
            </a:extLst>
          </p:cNvPr>
          <p:cNvPicPr>
            <a:picLocks noChangeAspect="1"/>
          </p:cNvPicPr>
          <p:nvPr/>
        </p:nvPicPr>
        <p:blipFill>
          <a:blip r:embed="rId3"/>
          <a:stretch>
            <a:fillRect/>
          </a:stretch>
        </p:blipFill>
        <p:spPr>
          <a:xfrm>
            <a:off x="0" y="21404"/>
            <a:ext cx="12192000" cy="6815191"/>
          </a:xfrm>
          <a:prstGeom prst="rect">
            <a:avLst/>
          </a:prstGeom>
        </p:spPr>
      </p:pic>
      <p:pic>
        <p:nvPicPr>
          <p:cNvPr id="21" name="Picture 20">
            <a:extLst>
              <a:ext uri="{FF2B5EF4-FFF2-40B4-BE49-F238E27FC236}">
                <a16:creationId xmlns:a16="http://schemas.microsoft.com/office/drawing/2014/main" id="{B530B03B-8B6A-629A-815F-5207E8A2B88B}"/>
              </a:ext>
            </a:extLst>
          </p:cNvPr>
          <p:cNvPicPr>
            <a:picLocks noChangeAspect="1"/>
          </p:cNvPicPr>
          <p:nvPr/>
        </p:nvPicPr>
        <p:blipFill>
          <a:blip r:embed="rId4"/>
          <a:stretch>
            <a:fillRect/>
          </a:stretch>
        </p:blipFill>
        <p:spPr>
          <a:xfrm>
            <a:off x="5122331" y="175428"/>
            <a:ext cx="1682642" cy="1670449"/>
          </a:xfrm>
          <a:prstGeom prst="rect">
            <a:avLst/>
          </a:prstGeom>
        </p:spPr>
      </p:pic>
    </p:spTree>
    <p:extLst>
      <p:ext uri="{BB962C8B-B14F-4D97-AF65-F5344CB8AC3E}">
        <p14:creationId xmlns:p14="http://schemas.microsoft.com/office/powerpoint/2010/main" val="3901838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753DB58-0BED-8D4F-604E-32E455BC5172}"/>
              </a:ext>
            </a:extLst>
          </p:cNvPr>
          <p:cNvSpPr txBox="1"/>
          <p:nvPr/>
        </p:nvSpPr>
        <p:spPr>
          <a:xfrm>
            <a:off x="149620" y="4495800"/>
            <a:ext cx="1836528" cy="1887335"/>
          </a:xfrm>
          <a:prstGeom prst="rect">
            <a:avLst/>
          </a:prstGeom>
          <a:solidFill>
            <a:schemeClr val="bg2"/>
          </a:solidFill>
        </p:spPr>
        <p:txBody>
          <a:bodyPr wrap="square" rtlCol="0">
            <a:spAutoFit/>
          </a:bodyPr>
          <a:lstStyle/>
          <a:p>
            <a:endParaRPr lang="en-US" dirty="0"/>
          </a:p>
        </p:txBody>
      </p:sp>
      <p:sp>
        <p:nvSpPr>
          <p:cNvPr id="2" name="Title 1">
            <a:extLst>
              <a:ext uri="{FF2B5EF4-FFF2-40B4-BE49-F238E27FC236}">
                <a16:creationId xmlns:a16="http://schemas.microsoft.com/office/drawing/2014/main" id="{46747579-0F2C-4794-BB24-38044BF9ABEA}"/>
              </a:ext>
            </a:extLst>
          </p:cNvPr>
          <p:cNvSpPr>
            <a:spLocks noGrp="1"/>
          </p:cNvSpPr>
          <p:nvPr>
            <p:ph type="title"/>
          </p:nvPr>
        </p:nvSpPr>
        <p:spPr>
          <a:xfrm>
            <a:off x="149620" y="201586"/>
            <a:ext cx="10025686" cy="1205471"/>
          </a:xfrm>
        </p:spPr>
        <p:txBody>
          <a:bodyPr/>
          <a:lstStyle/>
          <a:p>
            <a:pPr algn="l"/>
            <a:r>
              <a:rPr lang="en-US" dirty="0">
                <a:latin typeface="Calibri Light" panose="020F0302020204030204" pitchFamily="34" charset="0"/>
                <a:cs typeface="Calibri Light" panose="020F0302020204030204" pitchFamily="34" charset="0"/>
              </a:rPr>
              <a:t>Pound Pond Flood Mitigation &amp; Storm Drainage Improvements</a:t>
            </a:r>
          </a:p>
        </p:txBody>
      </p:sp>
      <p:sp>
        <p:nvSpPr>
          <p:cNvPr id="3" name="Text Placeholder 2">
            <a:extLst>
              <a:ext uri="{FF2B5EF4-FFF2-40B4-BE49-F238E27FC236}">
                <a16:creationId xmlns:a16="http://schemas.microsoft.com/office/drawing/2014/main" id="{36509342-F7A3-4A2A-A471-BD08512E1104}"/>
              </a:ext>
            </a:extLst>
          </p:cNvPr>
          <p:cNvSpPr>
            <a:spLocks noGrp="1"/>
          </p:cNvSpPr>
          <p:nvPr>
            <p:ph type="body" sz="quarter" idx="11"/>
          </p:nvPr>
        </p:nvSpPr>
        <p:spPr/>
        <p:txBody>
          <a:bodyPr/>
          <a:lstStyle/>
          <a:p>
            <a:r>
              <a:rPr lang="en-US" dirty="0">
                <a:solidFill>
                  <a:srgbClr val="002060"/>
                </a:solidFill>
                <a:latin typeface="Calibri" panose="020F0502020204030204" pitchFamily="34" charset="0"/>
                <a:cs typeface="Calibri" panose="020F0502020204030204" pitchFamily="34" charset="0"/>
              </a:rPr>
              <a:t>Dennis, MA FY23/24</a:t>
            </a:r>
          </a:p>
        </p:txBody>
      </p:sp>
      <p:pic>
        <p:nvPicPr>
          <p:cNvPr id="13" name="Picture Placeholder 12" descr="A picture containing ground, outdoor, nature, plant&#10;&#10;Description automatically generated">
            <a:extLst>
              <a:ext uri="{FF2B5EF4-FFF2-40B4-BE49-F238E27FC236}">
                <a16:creationId xmlns:a16="http://schemas.microsoft.com/office/drawing/2014/main" id="{BE71A50D-5BA7-414B-0E88-CA6210EA361B}"/>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17425" b="17425"/>
          <a:stretch>
            <a:fillRect/>
          </a:stretch>
        </p:blipFill>
        <p:spPr/>
      </p:pic>
      <p:pic>
        <p:nvPicPr>
          <p:cNvPr id="15" name="Picture Placeholder 14" descr="A picture containing outdoor, grass, nature, plant&#10;&#10;Description automatically generated">
            <a:extLst>
              <a:ext uri="{FF2B5EF4-FFF2-40B4-BE49-F238E27FC236}">
                <a16:creationId xmlns:a16="http://schemas.microsoft.com/office/drawing/2014/main" id="{D14D4776-D13E-225F-8700-64BE4A3D3EB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5411" b="15411"/>
          <a:stretch>
            <a:fillRect/>
          </a:stretch>
        </p:blipFill>
        <p:spPr/>
      </p:pic>
      <p:sp>
        <p:nvSpPr>
          <p:cNvPr id="6" name="Content Placeholder 5">
            <a:extLst>
              <a:ext uri="{FF2B5EF4-FFF2-40B4-BE49-F238E27FC236}">
                <a16:creationId xmlns:a16="http://schemas.microsoft.com/office/drawing/2014/main" id="{763C22B1-FE5A-4FA1-960C-3B9FC5CFC1B3}"/>
              </a:ext>
            </a:extLst>
          </p:cNvPr>
          <p:cNvSpPr>
            <a:spLocks noGrp="1"/>
          </p:cNvSpPr>
          <p:nvPr>
            <p:ph sz="half" idx="14"/>
          </p:nvPr>
        </p:nvSpPr>
        <p:spPr>
          <a:xfrm>
            <a:off x="1986148" y="3513686"/>
            <a:ext cx="4787900" cy="352058"/>
          </a:xfrm>
        </p:spPr>
        <p:txBody>
          <a:bodyPr>
            <a:normAutofit lnSpcReduction="10000"/>
          </a:bodyPr>
          <a:lstStyle/>
          <a:p>
            <a:r>
              <a:rPr lang="en-US" dirty="0"/>
              <a:t>Final Design</a:t>
            </a:r>
          </a:p>
        </p:txBody>
      </p:sp>
      <p:sp>
        <p:nvSpPr>
          <p:cNvPr id="7" name="Content Placeholder 6">
            <a:extLst>
              <a:ext uri="{FF2B5EF4-FFF2-40B4-BE49-F238E27FC236}">
                <a16:creationId xmlns:a16="http://schemas.microsoft.com/office/drawing/2014/main" id="{C2EF22D5-827A-4E1C-B521-1A3608F4E23D}"/>
              </a:ext>
            </a:extLst>
          </p:cNvPr>
          <p:cNvSpPr>
            <a:spLocks noGrp="1"/>
          </p:cNvSpPr>
          <p:nvPr>
            <p:ph sz="half" idx="18"/>
          </p:nvPr>
        </p:nvSpPr>
        <p:spPr>
          <a:xfrm>
            <a:off x="304800" y="4839287"/>
            <a:ext cx="6603392" cy="1887335"/>
          </a:xfrm>
        </p:spPr>
        <p:txBody>
          <a:bodyPr>
            <a:normAutofit fontScale="92500" lnSpcReduction="20000"/>
          </a:bodyPr>
          <a:lstStyle/>
          <a:p>
            <a:pPr marR="0">
              <a:lnSpc>
                <a:spcPct val="107000"/>
              </a:lnSpc>
              <a:spcBef>
                <a:spcPts val="0"/>
              </a:spcBef>
              <a:spcAft>
                <a:spcPts val="60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FY23/24:  Finalize permitting and design, and expand the community outreach and engagement component of the project</a:t>
            </a:r>
          </a:p>
          <a:p>
            <a:pPr marL="742950" lvl="1" indent="-285750">
              <a:lnSpc>
                <a:spcPct val="107000"/>
              </a:lnSpc>
              <a:spcBef>
                <a:spcPts val="0"/>
              </a:spcBef>
              <a:spcAft>
                <a:spcPts val="600"/>
              </a:spcAft>
              <a:buFont typeface="Arial" panose="020B0604020202020204" pitchFamily="34" charset="0"/>
              <a:buChar char="•"/>
            </a:pPr>
            <a:r>
              <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Public Meeting, GIS Story Map, Kiosk Graphics</a:t>
            </a:r>
          </a:p>
          <a:p>
            <a:pPr marL="742950" lvl="1" indent="-285750">
              <a:lnSpc>
                <a:spcPct val="107000"/>
              </a:lnSpc>
              <a:spcBef>
                <a:spcPts val="0"/>
              </a:spcBef>
              <a:spcAft>
                <a:spcPts val="600"/>
              </a:spcAft>
              <a:buFont typeface="Arial" panose="020B0604020202020204" pitchFamily="34" charset="0"/>
              <a:buChar char="•"/>
            </a:pPr>
            <a:r>
              <a:rPr lang="en-US"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Permitting – Chapter 91, USACOE, CZM</a:t>
            </a: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07000"/>
              </a:lnSpc>
              <a:spcBef>
                <a:spcPts val="0"/>
              </a:spcBef>
              <a:spcAft>
                <a:spcPts val="600"/>
              </a:spcAft>
              <a:buFont typeface="Arial" panose="020B0604020202020204" pitchFamily="34" charset="0"/>
              <a:buChar char="•"/>
            </a:pPr>
            <a:r>
              <a:rPr lang="en-US"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Final Design, Budget, and Technical Specifications</a:t>
            </a:r>
            <a:br>
              <a:rPr lang="en-US"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br>
            <a:endParaRPr lang="en-US" dirty="0">
              <a:solidFill>
                <a:srgbClr val="002060"/>
              </a:solidFill>
              <a:effectLst/>
              <a:latin typeface="Verdana" panose="020B0604030504040204" pitchFamily="34" charset="0"/>
              <a:ea typeface="Times New Roman" panose="02020603050405020304" pitchFamily="18" charset="0"/>
              <a:cs typeface="Times New Roman" panose="02020603050405020304" pitchFamily="18" charset="0"/>
            </a:endParaRPr>
          </a:p>
          <a:p>
            <a:endParaRPr lang="en-US" dirty="0"/>
          </a:p>
        </p:txBody>
      </p:sp>
      <p:sp>
        <p:nvSpPr>
          <p:cNvPr id="9" name="Content Placeholder 8">
            <a:extLst>
              <a:ext uri="{FF2B5EF4-FFF2-40B4-BE49-F238E27FC236}">
                <a16:creationId xmlns:a16="http://schemas.microsoft.com/office/drawing/2014/main" id="{F14A406C-6846-402B-B20D-2D915E0355A4}"/>
              </a:ext>
            </a:extLst>
          </p:cNvPr>
          <p:cNvSpPr>
            <a:spLocks noGrp="1"/>
          </p:cNvSpPr>
          <p:nvPr>
            <p:ph sz="half" idx="21"/>
          </p:nvPr>
        </p:nvSpPr>
        <p:spPr/>
        <p:txBody>
          <a:bodyPr vert="horz" lIns="91440" tIns="45720" rIns="91440" bIns="45720" rtlCol="0" anchor="t">
            <a:normAutofit lnSpcReduction="10000"/>
          </a:bodyPr>
          <a:lstStyle/>
          <a:p>
            <a:r>
              <a:rPr lang="en-US" dirty="0"/>
              <a:t>$24,542</a:t>
            </a:r>
          </a:p>
        </p:txBody>
      </p:sp>
      <p:sp>
        <p:nvSpPr>
          <p:cNvPr id="10" name="Text Placeholder 9">
            <a:extLst>
              <a:ext uri="{FF2B5EF4-FFF2-40B4-BE49-F238E27FC236}">
                <a16:creationId xmlns:a16="http://schemas.microsoft.com/office/drawing/2014/main" id="{C3E538C8-0AED-4F2D-92AA-54518552E135}"/>
              </a:ext>
            </a:extLst>
          </p:cNvPr>
          <p:cNvSpPr>
            <a:spLocks noGrp="1"/>
          </p:cNvSpPr>
          <p:nvPr>
            <p:ph type="body" sz="quarter" idx="22"/>
          </p:nvPr>
        </p:nvSpPr>
        <p:spPr>
          <a:xfrm>
            <a:off x="1979798" y="4004970"/>
            <a:ext cx="4794250" cy="647700"/>
          </a:xfrm>
        </p:spPr>
        <p:txBody>
          <a:bodyPr>
            <a:normAutofit fontScale="85000" lnSpcReduction="20000"/>
          </a:bodyPr>
          <a:lstStyle/>
          <a:p>
            <a:r>
              <a:rPr lang="en-US" dirty="0"/>
              <a:t>Employing Nature Based Solutions; Committing to monitoring project success and maintaining the project into the future</a:t>
            </a:r>
          </a:p>
        </p:txBody>
      </p:sp>
      <p:sp>
        <p:nvSpPr>
          <p:cNvPr id="35" name="Flowchart: Connector 34">
            <a:extLst>
              <a:ext uri="{FF2B5EF4-FFF2-40B4-BE49-F238E27FC236}">
                <a16:creationId xmlns:a16="http://schemas.microsoft.com/office/drawing/2014/main" id="{B13DC9F9-7919-4D77-A6E6-215E06566612}"/>
              </a:ext>
            </a:extLst>
          </p:cNvPr>
          <p:cNvSpPr/>
          <p:nvPr/>
        </p:nvSpPr>
        <p:spPr>
          <a:xfrm flipV="1">
            <a:off x="1449585" y="2697100"/>
            <a:ext cx="101600" cy="87244"/>
          </a:xfrm>
          <a:prstGeom prst="flowChartConnector">
            <a:avLst/>
          </a:prstGeom>
          <a:solidFill>
            <a:schemeClr val="accent5"/>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3175">
                <a:solidFill>
                  <a:prstClr val="black"/>
                </a:solidFill>
              </a:ln>
              <a:solidFill>
                <a:srgbClr val="FF0000"/>
              </a:solidFill>
              <a:effectLst/>
              <a:uLnTx/>
              <a:uFillTx/>
              <a:latin typeface="Calibri"/>
              <a:ea typeface="+mn-ea"/>
              <a:cs typeface="+mn-cs"/>
            </a:endParaRPr>
          </a:p>
        </p:txBody>
      </p:sp>
      <p:sp>
        <p:nvSpPr>
          <p:cNvPr id="12" name="Content Placeholder 11">
            <a:extLst>
              <a:ext uri="{FF2B5EF4-FFF2-40B4-BE49-F238E27FC236}">
                <a16:creationId xmlns:a16="http://schemas.microsoft.com/office/drawing/2014/main" id="{2172FED7-C499-48EC-A7F5-71D0B1731473}"/>
              </a:ext>
            </a:extLst>
          </p:cNvPr>
          <p:cNvSpPr>
            <a:spLocks noGrp="1"/>
          </p:cNvSpPr>
          <p:nvPr>
            <p:ph sz="half" idx="1"/>
          </p:nvPr>
        </p:nvSpPr>
        <p:spPr/>
        <p:txBody>
          <a:bodyPr>
            <a:normAutofit lnSpcReduction="10000"/>
          </a:bodyPr>
          <a:lstStyle/>
          <a:p>
            <a:r>
              <a:rPr lang="en-US" dirty="0"/>
              <a:t>$73,628</a:t>
            </a:r>
          </a:p>
        </p:txBody>
      </p:sp>
      <p:pic>
        <p:nvPicPr>
          <p:cNvPr id="4" name="Picture Placeholder 12" descr="A picture containing ground, outdoor, nature, plant">
            <a:extLst>
              <a:ext uri="{FF2B5EF4-FFF2-40B4-BE49-F238E27FC236}">
                <a16:creationId xmlns:a16="http://schemas.microsoft.com/office/drawing/2014/main" id="{66B8EC9B-C87C-42EA-2482-DE1C266B15D6}"/>
              </a:ext>
            </a:extLst>
          </p:cNvPr>
          <p:cNvPicPr>
            <a:picLocks noChangeAspect="1"/>
          </p:cNvPicPr>
          <p:nvPr/>
        </p:nvPicPr>
        <p:blipFill>
          <a:blip r:embed="rId2">
            <a:extLst>
              <a:ext uri="{28A0092B-C50C-407E-A947-70E740481C1C}">
                <a14:useLocalDpi xmlns:a14="http://schemas.microsoft.com/office/drawing/2010/main" val="0"/>
              </a:ext>
            </a:extLst>
          </a:blip>
          <a:srcRect t="17425" b="17425"/>
          <a:stretch>
            <a:fillRect/>
          </a:stretch>
        </p:blipFill>
        <p:spPr>
          <a:xfrm>
            <a:off x="7119566" y="1692954"/>
            <a:ext cx="5091484" cy="2487581"/>
          </a:xfrm>
          <a:noFill/>
        </p:spPr>
      </p:pic>
      <p:pic>
        <p:nvPicPr>
          <p:cNvPr id="5" name="Picture 4">
            <a:extLst>
              <a:ext uri="{FF2B5EF4-FFF2-40B4-BE49-F238E27FC236}">
                <a16:creationId xmlns:a16="http://schemas.microsoft.com/office/drawing/2014/main" id="{44B5206B-C2D1-DCB8-87B1-CD871B1C29AB}"/>
              </a:ext>
            </a:extLst>
          </p:cNvPr>
          <p:cNvPicPr>
            <a:picLocks noChangeAspect="1"/>
          </p:cNvPicPr>
          <p:nvPr/>
        </p:nvPicPr>
        <p:blipFill>
          <a:blip r:embed="rId4"/>
          <a:stretch>
            <a:fillRect/>
          </a:stretch>
        </p:blipFill>
        <p:spPr>
          <a:xfrm>
            <a:off x="7120449" y="1615059"/>
            <a:ext cx="5090601" cy="2487384"/>
          </a:xfrm>
          <a:prstGeom prst="rect">
            <a:avLst/>
          </a:prstGeom>
        </p:spPr>
      </p:pic>
      <p:pic>
        <p:nvPicPr>
          <p:cNvPr id="11" name="Picture 10">
            <a:extLst>
              <a:ext uri="{FF2B5EF4-FFF2-40B4-BE49-F238E27FC236}">
                <a16:creationId xmlns:a16="http://schemas.microsoft.com/office/drawing/2014/main" id="{FFCE6CDD-3D21-9308-4C25-B5921CCCA878}"/>
              </a:ext>
            </a:extLst>
          </p:cNvPr>
          <p:cNvPicPr>
            <a:picLocks noChangeAspect="1"/>
          </p:cNvPicPr>
          <p:nvPr/>
        </p:nvPicPr>
        <p:blipFill>
          <a:blip r:embed="rId5"/>
          <a:stretch>
            <a:fillRect/>
          </a:stretch>
        </p:blipFill>
        <p:spPr>
          <a:xfrm>
            <a:off x="7119566" y="4202539"/>
            <a:ext cx="5054022" cy="2621507"/>
          </a:xfrm>
          <a:prstGeom prst="rect">
            <a:avLst/>
          </a:prstGeom>
        </p:spPr>
      </p:pic>
    </p:spTree>
    <p:extLst>
      <p:ext uri="{BB962C8B-B14F-4D97-AF65-F5344CB8AC3E}">
        <p14:creationId xmlns:p14="http://schemas.microsoft.com/office/powerpoint/2010/main" val="3106227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50AC2A4D-11D4-62EA-FC96-147CB21E3B50}"/>
              </a:ext>
            </a:extLst>
          </p:cNvPr>
          <p:cNvGraphicFramePr>
            <a:graphicFrameLocks noGrp="1"/>
          </p:cNvGraphicFramePr>
          <p:nvPr>
            <p:ph idx="1"/>
            <p:extLst>
              <p:ext uri="{D42A27DB-BD31-4B8C-83A1-F6EECF244321}">
                <p14:modId xmlns:p14="http://schemas.microsoft.com/office/powerpoint/2010/main" val="1290634351"/>
              </p:ext>
            </p:extLst>
          </p:nvPr>
        </p:nvGraphicFramePr>
        <p:xfrm>
          <a:off x="804135" y="1106298"/>
          <a:ext cx="6172200"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Rounded Corners 5">
            <a:extLst>
              <a:ext uri="{FF2B5EF4-FFF2-40B4-BE49-F238E27FC236}">
                <a16:creationId xmlns:a16="http://schemas.microsoft.com/office/drawing/2014/main" id="{054F7F61-003F-3F73-2234-E8A9F4EF9EC8}"/>
              </a:ext>
            </a:extLst>
          </p:cNvPr>
          <p:cNvSpPr/>
          <p:nvPr/>
        </p:nvSpPr>
        <p:spPr>
          <a:xfrm>
            <a:off x="7491368" y="1504585"/>
            <a:ext cx="3640823" cy="4077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Restoration and Resilience Plan</a:t>
            </a:r>
          </a:p>
        </p:txBody>
      </p:sp>
    </p:spTree>
    <p:extLst>
      <p:ext uri="{BB962C8B-B14F-4D97-AF65-F5344CB8AC3E}">
        <p14:creationId xmlns:p14="http://schemas.microsoft.com/office/powerpoint/2010/main" val="1085031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EBC91FD5-B119-19C3-BF1D-7020A7E5319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8627" b="28627"/>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10" name="Picture 9">
            <a:extLst>
              <a:ext uri="{FF2B5EF4-FFF2-40B4-BE49-F238E27FC236}">
                <a16:creationId xmlns:a16="http://schemas.microsoft.com/office/drawing/2014/main" id="{F40C4474-D1FD-01F4-44F6-F0507290EE8E}"/>
              </a:ext>
            </a:extLst>
          </p:cNvPr>
          <p:cNvPicPr>
            <a:picLocks noChangeAspect="1"/>
          </p:cNvPicPr>
          <p:nvPr/>
        </p:nvPicPr>
        <p:blipFill rotWithShape="1">
          <a:blip r:embed="rId3">
            <a:extLst>
              <a:ext uri="{28A0092B-C50C-407E-A947-70E740481C1C}">
                <a14:useLocalDpi xmlns:a14="http://schemas.microsoft.com/office/drawing/2010/main" val="0"/>
              </a:ext>
            </a:extLst>
          </a:blip>
          <a:srcRect t="12890" b="12890"/>
          <a:stretch/>
        </p:blipFill>
        <p:spPr>
          <a:xfrm>
            <a:off x="4883024" y="3364992"/>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7" name="Freeform: Shape 16">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Freeform: Shape 18">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1B5D1A79-402C-6BBB-CA34-76C06A2CBC2A}"/>
              </a:ext>
            </a:extLst>
          </p:cNvPr>
          <p:cNvSpPr>
            <a:spLocks noGrp="1"/>
          </p:cNvSpPr>
          <p:nvPr>
            <p:ph type="title"/>
          </p:nvPr>
        </p:nvSpPr>
        <p:spPr>
          <a:xfrm>
            <a:off x="448056" y="859536"/>
            <a:ext cx="4832802" cy="1243584"/>
          </a:xfrm>
        </p:spPr>
        <p:txBody>
          <a:bodyPr vert="horz" lIns="91440" tIns="45720" rIns="91440" bIns="45720" rtlCol="0" anchor="ctr">
            <a:normAutofit/>
          </a:bodyPr>
          <a:lstStyle/>
          <a:p>
            <a:r>
              <a:rPr lang="en-US" sz="3400" kern="1200" dirty="0">
                <a:solidFill>
                  <a:schemeClr val="tx1"/>
                </a:solidFill>
                <a:latin typeface="+mj-lt"/>
                <a:ea typeface="+mj-ea"/>
                <a:cs typeface="+mj-cs"/>
              </a:rPr>
              <a:t>History of Flooding </a:t>
            </a:r>
          </a:p>
        </p:txBody>
      </p:sp>
      <p:sp>
        <p:nvSpPr>
          <p:cNvPr id="21" name="Rectangle 20">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3" name="Rectangle 22">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Text Placeholder 3">
            <a:extLst>
              <a:ext uri="{FF2B5EF4-FFF2-40B4-BE49-F238E27FC236}">
                <a16:creationId xmlns:a16="http://schemas.microsoft.com/office/drawing/2014/main" id="{6F2834BC-0624-5421-B5A7-D1AB4BF3509E}"/>
              </a:ext>
            </a:extLst>
          </p:cNvPr>
          <p:cNvSpPr>
            <a:spLocks noGrp="1"/>
          </p:cNvSpPr>
          <p:nvPr>
            <p:ph type="body" sz="half" idx="2"/>
          </p:nvPr>
        </p:nvSpPr>
        <p:spPr>
          <a:xfrm>
            <a:off x="508781" y="2648384"/>
            <a:ext cx="4832803" cy="3664351"/>
          </a:xfrm>
        </p:spPr>
        <p:txBody>
          <a:bodyPr vert="horz" lIns="91440" tIns="45720" rIns="91440" bIns="45720" rtlCol="0">
            <a:normAutofit/>
          </a:bodyPr>
          <a:lstStyle/>
          <a:p>
            <a:pPr marL="0" marR="0" indent="-228600">
              <a:spcBef>
                <a:spcPts val="0"/>
              </a:spcBef>
              <a:spcAft>
                <a:spcPts val="1200"/>
              </a:spcAft>
              <a:buFont typeface="Arial" panose="020B0604020202020204" pitchFamily="34" charset="0"/>
              <a:buChar char="•"/>
            </a:pPr>
            <a:r>
              <a:rPr lang="en-US" sz="1300" dirty="0">
                <a:effectLst/>
              </a:rPr>
              <a:t>Over the centuries, Pound Pond has been flooded on several occasions notably in 1938 by the Great New Englan</a:t>
            </a:r>
            <a:r>
              <a:rPr lang="en-US" sz="1300" dirty="0"/>
              <a:t>d </a:t>
            </a:r>
            <a:r>
              <a:rPr lang="en-US" sz="1300" dirty="0">
                <a:effectLst/>
              </a:rPr>
              <a:t>Hurricane and in 1954 by Hurricane Carol.  </a:t>
            </a:r>
          </a:p>
          <a:p>
            <a:pPr marL="0" marR="0" indent="-228600">
              <a:spcBef>
                <a:spcPts val="0"/>
              </a:spcBef>
              <a:spcAft>
                <a:spcPts val="1200"/>
              </a:spcAft>
              <a:buFont typeface="Arial" panose="020B0604020202020204" pitchFamily="34" charset="0"/>
              <a:buChar char="•"/>
            </a:pPr>
            <a:r>
              <a:rPr lang="en-US" sz="1300" dirty="0">
                <a:effectLst/>
              </a:rPr>
              <a:t> </a:t>
            </a:r>
          </a:p>
        </p:txBody>
      </p:sp>
    </p:spTree>
    <p:extLst>
      <p:ext uri="{BB962C8B-B14F-4D97-AF65-F5344CB8AC3E}">
        <p14:creationId xmlns:p14="http://schemas.microsoft.com/office/powerpoint/2010/main" val="394146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grass, outdoor, plant&#10;&#10;Description automatically generated">
            <a:extLst>
              <a:ext uri="{FF2B5EF4-FFF2-40B4-BE49-F238E27FC236}">
                <a16:creationId xmlns:a16="http://schemas.microsoft.com/office/drawing/2014/main" id="{EBC91FD5-B119-19C3-BF1D-7020A7E5319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 b="38613"/>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10" name="Picture 9" descr="A body of water with grass and trees around it&#10;&#10;Description automatically generated with low confidence">
            <a:extLst>
              <a:ext uri="{FF2B5EF4-FFF2-40B4-BE49-F238E27FC236}">
                <a16:creationId xmlns:a16="http://schemas.microsoft.com/office/drawing/2014/main" id="{F40C4474-D1FD-01F4-44F6-F0507290EE8E}"/>
              </a:ext>
            </a:extLst>
          </p:cNvPr>
          <p:cNvPicPr>
            <a:picLocks noChangeAspect="1"/>
          </p:cNvPicPr>
          <p:nvPr/>
        </p:nvPicPr>
        <p:blipFill rotWithShape="1">
          <a:blip r:embed="rId3">
            <a:extLst>
              <a:ext uri="{28A0092B-C50C-407E-A947-70E740481C1C}">
                <a14:useLocalDpi xmlns:a14="http://schemas.microsoft.com/office/drawing/2010/main" val="0"/>
              </a:ext>
            </a:extLst>
          </a:blip>
          <a:srcRect t="605" r="-2" b="38008"/>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7" name="Freeform: Shape 16">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Freeform: Shape 18">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1B5D1A79-402C-6BBB-CA34-76C06A2CBC2A}"/>
              </a:ext>
            </a:extLst>
          </p:cNvPr>
          <p:cNvSpPr>
            <a:spLocks noGrp="1"/>
          </p:cNvSpPr>
          <p:nvPr>
            <p:ph type="title"/>
          </p:nvPr>
        </p:nvSpPr>
        <p:spPr>
          <a:xfrm>
            <a:off x="448056" y="859536"/>
            <a:ext cx="4832802" cy="1243584"/>
          </a:xfrm>
        </p:spPr>
        <p:txBody>
          <a:bodyPr vert="horz" lIns="91440" tIns="45720" rIns="91440" bIns="45720" rtlCol="0" anchor="ctr">
            <a:normAutofit/>
          </a:bodyPr>
          <a:lstStyle/>
          <a:p>
            <a:r>
              <a:rPr lang="en-US" sz="3400" kern="1200" dirty="0">
                <a:solidFill>
                  <a:schemeClr val="tx1"/>
                </a:solidFill>
                <a:latin typeface="+mj-lt"/>
                <a:ea typeface="+mj-ea"/>
                <a:cs typeface="+mj-cs"/>
              </a:rPr>
              <a:t>Historic Cause of Degradation</a:t>
            </a:r>
          </a:p>
        </p:txBody>
      </p:sp>
      <p:sp>
        <p:nvSpPr>
          <p:cNvPr id="21" name="Rectangle 20">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3" name="Rectangle 22">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Text Placeholder 3">
            <a:extLst>
              <a:ext uri="{FF2B5EF4-FFF2-40B4-BE49-F238E27FC236}">
                <a16:creationId xmlns:a16="http://schemas.microsoft.com/office/drawing/2014/main" id="{6F2834BC-0624-5421-B5A7-D1AB4BF3509E}"/>
              </a:ext>
            </a:extLst>
          </p:cNvPr>
          <p:cNvSpPr>
            <a:spLocks noGrp="1"/>
          </p:cNvSpPr>
          <p:nvPr>
            <p:ph type="body" sz="half" idx="2"/>
          </p:nvPr>
        </p:nvSpPr>
        <p:spPr>
          <a:xfrm>
            <a:off x="508781" y="2648384"/>
            <a:ext cx="4832803" cy="3664351"/>
          </a:xfrm>
        </p:spPr>
        <p:txBody>
          <a:bodyPr vert="horz" lIns="91440" tIns="45720" rIns="91440" bIns="45720" rtlCol="0">
            <a:normAutofit/>
          </a:bodyPr>
          <a:lstStyle/>
          <a:p>
            <a:pPr marL="0" marR="0" indent="-228600">
              <a:spcBef>
                <a:spcPts val="0"/>
              </a:spcBef>
              <a:spcAft>
                <a:spcPts val="1200"/>
              </a:spcAft>
              <a:buFont typeface="Arial" panose="020B0604020202020204" pitchFamily="34" charset="0"/>
              <a:buChar char="•"/>
            </a:pPr>
            <a:r>
              <a:rPr lang="en-US" sz="1300" dirty="0">
                <a:effectLst/>
              </a:rPr>
              <a:t>Over the centuries, Pound Pond was altered from a native </a:t>
            </a:r>
            <a:r>
              <a:rPr lang="en-US" sz="1300" dirty="0"/>
              <a:t>freshwater wetland </a:t>
            </a:r>
            <a:r>
              <a:rPr lang="en-US" sz="1300" dirty="0">
                <a:effectLst/>
              </a:rPr>
              <a:t>to support a watering hole for livestock, cranberry production, paddle boats and miniature golf and a conduit for stormwater runoff from the more settled areas of Dennis Port.  </a:t>
            </a:r>
          </a:p>
          <a:p>
            <a:pPr marL="0" marR="0" indent="-228600">
              <a:spcBef>
                <a:spcPts val="0"/>
              </a:spcBef>
              <a:spcAft>
                <a:spcPts val="1200"/>
              </a:spcAft>
              <a:buFont typeface="Arial" panose="020B0604020202020204" pitchFamily="34" charset="0"/>
              <a:buChar char="•"/>
            </a:pPr>
            <a:r>
              <a:rPr lang="en-US" sz="1300" dirty="0">
                <a:effectLst/>
              </a:rPr>
              <a:t>The Pond has become impaired as stormwater runoff </a:t>
            </a:r>
            <a:r>
              <a:rPr lang="en-US" sz="1300" dirty="0"/>
              <a:t>has</a:t>
            </a:r>
            <a:r>
              <a:rPr lang="en-US" sz="1300" dirty="0">
                <a:effectLst/>
              </a:rPr>
              <a:t> channeled sediment, heavy meals, and pathogens through the watershed into Pound Pond.</a:t>
            </a:r>
          </a:p>
          <a:p>
            <a:pPr marL="0" marR="0" indent="-228600">
              <a:spcBef>
                <a:spcPts val="0"/>
              </a:spcBef>
              <a:spcAft>
                <a:spcPts val="1200"/>
              </a:spcAft>
              <a:buFont typeface="Arial" panose="020B0604020202020204" pitchFamily="34" charset="0"/>
              <a:buChar char="•"/>
            </a:pPr>
            <a:r>
              <a:rPr lang="en-US" sz="1300" dirty="0">
                <a:effectLst/>
              </a:rPr>
              <a:t>Contaminants from runoff and erosion disturbances to the streambanks have set the stage for invasive plant species to colonize the degraded areas.</a:t>
            </a:r>
          </a:p>
          <a:p>
            <a:pPr marL="0" marR="0" indent="-228600">
              <a:spcBef>
                <a:spcPts val="0"/>
              </a:spcBef>
              <a:spcAft>
                <a:spcPts val="1200"/>
              </a:spcAft>
              <a:buFont typeface="Arial" panose="020B0604020202020204" pitchFamily="34" charset="0"/>
              <a:buChar char="•"/>
            </a:pPr>
            <a:r>
              <a:rPr lang="en-US" sz="1300" dirty="0"/>
              <a:t>C</a:t>
            </a:r>
            <a:r>
              <a:rPr lang="en-US" sz="1300" dirty="0">
                <a:effectLst/>
              </a:rPr>
              <a:t>ontaminated sediment from storm runoff contributed to the loss of habitat and diversity of species.  </a:t>
            </a:r>
          </a:p>
          <a:p>
            <a:pPr indent="-228600">
              <a:buFont typeface="Arial" panose="020B0604020202020204" pitchFamily="34" charset="0"/>
              <a:buChar char="•"/>
            </a:pPr>
            <a:r>
              <a:rPr lang="en-US" sz="1300" dirty="0"/>
              <a:t>Learn More:</a:t>
            </a:r>
            <a:r>
              <a:rPr lang="en-US" sz="1300" dirty="0">
                <a:effectLst/>
              </a:rPr>
              <a:t> (</a:t>
            </a:r>
            <a:r>
              <a:rPr lang="en-US" sz="1300" u="sng" dirty="0">
                <a:effectLst/>
                <a:hlinkClick r:id="rId4"/>
              </a:rPr>
              <a:t>https://www.youtube.com/watch?v=jNs28UcjNbk</a:t>
            </a:r>
            <a:r>
              <a:rPr lang="en-US" sz="1300" dirty="0">
                <a:effectLst/>
              </a:rPr>
              <a:t>) </a:t>
            </a:r>
            <a:endParaRPr lang="en-US" sz="1300" dirty="0"/>
          </a:p>
        </p:txBody>
      </p:sp>
    </p:spTree>
    <p:extLst>
      <p:ext uri="{BB962C8B-B14F-4D97-AF65-F5344CB8AC3E}">
        <p14:creationId xmlns:p14="http://schemas.microsoft.com/office/powerpoint/2010/main" val="2066849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08752-020F-BA58-8685-B8BB6BBB4ED0}"/>
              </a:ext>
            </a:extLst>
          </p:cNvPr>
          <p:cNvSpPr>
            <a:spLocks noGrp="1"/>
          </p:cNvSpPr>
          <p:nvPr>
            <p:ph type="title"/>
          </p:nvPr>
        </p:nvSpPr>
        <p:spPr>
          <a:xfrm>
            <a:off x="596507" y="285225"/>
            <a:ext cx="6567691" cy="564160"/>
          </a:xfrm>
        </p:spPr>
        <p:txBody>
          <a:bodyPr>
            <a:normAutofit/>
          </a:bodyPr>
          <a:lstStyle/>
          <a:p>
            <a:r>
              <a:rPr lang="en-US" dirty="0"/>
              <a:t>Restoration and Resilience Plan</a:t>
            </a:r>
          </a:p>
        </p:txBody>
      </p:sp>
      <p:graphicFrame>
        <p:nvGraphicFramePr>
          <p:cNvPr id="8" name="Content Placeholder 2">
            <a:extLst>
              <a:ext uri="{FF2B5EF4-FFF2-40B4-BE49-F238E27FC236}">
                <a16:creationId xmlns:a16="http://schemas.microsoft.com/office/drawing/2014/main" id="{5DCE9E0F-5684-0BF6-509A-ACB6121C6DFC}"/>
              </a:ext>
            </a:extLst>
          </p:cNvPr>
          <p:cNvGraphicFramePr>
            <a:graphicFrameLocks noGrp="1"/>
          </p:cNvGraphicFramePr>
          <p:nvPr>
            <p:ph idx="1"/>
            <p:extLst>
              <p:ext uri="{D42A27DB-BD31-4B8C-83A1-F6EECF244321}">
                <p14:modId xmlns:p14="http://schemas.microsoft.com/office/powerpoint/2010/main" val="2076067374"/>
              </p:ext>
            </p:extLst>
          </p:nvPr>
        </p:nvGraphicFramePr>
        <p:xfrm>
          <a:off x="252559" y="2019136"/>
          <a:ext cx="6172200"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009D1E0E-421C-A36A-1A21-4E6FDF5CE8D7}"/>
              </a:ext>
            </a:extLst>
          </p:cNvPr>
          <p:cNvSpPr>
            <a:spLocks noGrp="1"/>
          </p:cNvSpPr>
          <p:nvPr>
            <p:ph type="body" sz="half" idx="2"/>
          </p:nvPr>
        </p:nvSpPr>
        <p:spPr>
          <a:xfrm>
            <a:off x="596506" y="908109"/>
            <a:ext cx="5170736" cy="1074516"/>
          </a:xfrm>
        </p:spPr>
        <p:txBody>
          <a:bodyPr/>
          <a:lstStyle/>
          <a:p>
            <a:r>
              <a:rPr lang="en-US" b="0" i="0" dirty="0">
                <a:effectLst/>
                <a:latin typeface="Mahsuri Sans"/>
              </a:rPr>
              <a:t>Pound Pond faces water quality issues, including algal blooms, odor, and sedimentation. In addition, flooding is a secondary issue for the area which may become increasingly problematic in the future due to climate change.</a:t>
            </a:r>
            <a:endParaRPr lang="en-US" dirty="0"/>
          </a:p>
        </p:txBody>
      </p:sp>
      <p:pic>
        <p:nvPicPr>
          <p:cNvPr id="5" name="Picture Placeholder 12" descr="A picture containing ground, outdoor, nature, plant&#10;&#10;Description automatically generated">
            <a:extLst>
              <a:ext uri="{FF2B5EF4-FFF2-40B4-BE49-F238E27FC236}">
                <a16:creationId xmlns:a16="http://schemas.microsoft.com/office/drawing/2014/main" id="{E07C663A-DF29-9AE2-0075-911288AACB41}"/>
              </a:ext>
            </a:extLst>
          </p:cNvPr>
          <p:cNvPicPr>
            <a:picLocks noChangeAspect="1"/>
          </p:cNvPicPr>
          <p:nvPr/>
        </p:nvPicPr>
        <p:blipFill>
          <a:blip r:embed="rId7">
            <a:extLst>
              <a:ext uri="{28A0092B-C50C-407E-A947-70E740481C1C}">
                <a14:useLocalDpi xmlns:a14="http://schemas.microsoft.com/office/drawing/2010/main" val="0"/>
              </a:ext>
            </a:extLst>
          </a:blip>
          <a:srcRect t="17425" b="17425"/>
          <a:stretch>
            <a:fillRect/>
          </a:stretch>
        </p:blipFill>
        <p:spPr>
          <a:xfrm>
            <a:off x="6662366" y="460026"/>
            <a:ext cx="5091484" cy="2487581"/>
          </a:xfrm>
          <a:prstGeom prst="rect">
            <a:avLst/>
          </a:prstGeom>
        </p:spPr>
      </p:pic>
      <p:pic>
        <p:nvPicPr>
          <p:cNvPr id="6" name="Picture Placeholder 14" descr="A picture containing outdoor, grass, nature, plant&#10;&#10;Description automatically generated">
            <a:extLst>
              <a:ext uri="{FF2B5EF4-FFF2-40B4-BE49-F238E27FC236}">
                <a16:creationId xmlns:a16="http://schemas.microsoft.com/office/drawing/2014/main" id="{CDE10675-ECD0-5F11-27D5-76675020B5C2}"/>
              </a:ext>
            </a:extLst>
          </p:cNvPr>
          <p:cNvPicPr>
            <a:picLocks noChangeAspect="1"/>
          </p:cNvPicPr>
          <p:nvPr/>
        </p:nvPicPr>
        <p:blipFill>
          <a:blip r:embed="rId8">
            <a:extLst>
              <a:ext uri="{28A0092B-C50C-407E-A947-70E740481C1C}">
                <a14:useLocalDpi xmlns:a14="http://schemas.microsoft.com/office/drawing/2010/main" val="0"/>
              </a:ext>
            </a:extLst>
          </a:blip>
          <a:srcRect t="15411" b="15411"/>
          <a:stretch>
            <a:fillRect/>
          </a:stretch>
        </p:blipFill>
        <p:spPr>
          <a:xfrm>
            <a:off x="6696316" y="3143858"/>
            <a:ext cx="5057534" cy="2624179"/>
          </a:xfrm>
          <a:prstGeom prst="rect">
            <a:avLst/>
          </a:prstGeom>
        </p:spPr>
      </p:pic>
    </p:spTree>
    <p:extLst>
      <p:ext uri="{BB962C8B-B14F-4D97-AF65-F5344CB8AC3E}">
        <p14:creationId xmlns:p14="http://schemas.microsoft.com/office/powerpoint/2010/main" val="9251110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gheBond_Clockwork">
  <a:themeElements>
    <a:clrScheme name="Custom 1">
      <a:dk1>
        <a:srgbClr val="0A5D8E"/>
      </a:dk1>
      <a:lt1>
        <a:srgbClr val="FFFFFF"/>
      </a:lt1>
      <a:dk2>
        <a:srgbClr val="0074AF"/>
      </a:dk2>
      <a:lt2>
        <a:srgbClr val="FFFFFF"/>
      </a:lt2>
      <a:accent1>
        <a:srgbClr val="7D8387"/>
      </a:accent1>
      <a:accent2>
        <a:srgbClr val="F6612E"/>
      </a:accent2>
      <a:accent3>
        <a:srgbClr val="0D74B0"/>
      </a:accent3>
      <a:accent4>
        <a:srgbClr val="FFC017"/>
      </a:accent4>
      <a:accent5>
        <a:srgbClr val="0BAAE1"/>
      </a:accent5>
      <a:accent6>
        <a:srgbClr val="8AC325"/>
      </a:accent6>
      <a:hlink>
        <a:srgbClr val="0BAAE1"/>
      </a:hlink>
      <a:folHlink>
        <a:srgbClr val="8AC325"/>
      </a:folHlink>
    </a:clrScheme>
    <a:fontScheme name="tighebond_arial">
      <a:majorFont>
        <a:latin typeface="Arial"/>
        <a:ea typeface=""/>
        <a:cs typeface=""/>
      </a:majorFont>
      <a:minorFont>
        <a:latin typeface="Arial"/>
        <a:ea typeface=""/>
        <a:cs typeface=""/>
      </a:minorFont>
    </a:fontScheme>
    <a:fmtScheme name="Smokey Glass">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w Master Hando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w Master Handout 2">
        <a:dk1>
          <a:srgbClr val="808080"/>
        </a:dk1>
        <a:lt1>
          <a:srgbClr val="FFC300"/>
        </a:lt1>
        <a:dk2>
          <a:srgbClr val="065A8D"/>
        </a:dk2>
        <a:lt2>
          <a:srgbClr val="FFFFFF"/>
        </a:lt2>
        <a:accent1>
          <a:srgbClr val="000000"/>
        </a:accent1>
        <a:accent2>
          <a:srgbClr val="333399"/>
        </a:accent2>
        <a:accent3>
          <a:srgbClr val="AAB5C5"/>
        </a:accent3>
        <a:accent4>
          <a:srgbClr val="DAA600"/>
        </a:accent4>
        <a:accent5>
          <a:srgbClr val="AAAAAA"/>
        </a:accent5>
        <a:accent6>
          <a:srgbClr val="2D2D8A"/>
        </a:accent6>
        <a:hlink>
          <a:srgbClr val="009999"/>
        </a:hlink>
        <a:folHlink>
          <a:srgbClr val="FFFF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igheBond_Presentation_Slides" id="{76B954D1-830A-43B7-93D5-38E7FE6A469E}" vid="{2799D2CB-D5D4-4363-BABF-5704A7C1A41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9ed64231-1096-4ec0-83d3-1259cc9022d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AFEB3EB05A6A54FB6F4F19FDE7579B1" ma:contentTypeVersion="11" ma:contentTypeDescription="Create a new document." ma:contentTypeScope="" ma:versionID="4557671c458f2a8ddb101a7bfdfc34ac">
  <xsd:schema xmlns:xsd="http://www.w3.org/2001/XMLSchema" xmlns:xs="http://www.w3.org/2001/XMLSchema" xmlns:p="http://schemas.microsoft.com/office/2006/metadata/properties" xmlns:ns3="9ed64231-1096-4ec0-83d3-1259cc9022d2" xmlns:ns4="9e647833-5fef-48b9-afbb-066bc0af5504" targetNamespace="http://schemas.microsoft.com/office/2006/metadata/properties" ma:root="true" ma:fieldsID="e61b4d2e6030c48e22795a8bb36966f6" ns3:_="" ns4:_="">
    <xsd:import namespace="9ed64231-1096-4ec0-83d3-1259cc9022d2"/>
    <xsd:import namespace="9e647833-5fef-48b9-afbb-066bc0af5504"/>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LengthInSeconds" minOccurs="0"/>
                <xsd:element ref="ns3:_activity" minOccurs="0"/>
                <xsd:element ref="ns3: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d64231-1096-4ec0-83d3-1259cc9022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_activity" ma:index="17" nillable="true" ma:displayName="_activity" ma:hidden="true" ma:internalName="_activity">
      <xsd:simpleType>
        <xsd:restriction base="dms:Note"/>
      </xsd:simpleType>
    </xsd:element>
    <xsd:element name="MediaServiceAutoTags" ma:index="18" nillable="true" ma:displayName="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e647833-5fef-48b9-afbb-066bc0af550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C6E998D-DCA1-4231-BB9A-BDA9486F72DD}">
  <ds:schemaRefs>
    <ds:schemaRef ds:uri="http://purl.org/dc/terms/"/>
    <ds:schemaRef ds:uri="http://schemas.microsoft.com/office/2006/documentManagement/types"/>
    <ds:schemaRef ds:uri="http://schemas.openxmlformats.org/package/2006/metadata/core-properties"/>
    <ds:schemaRef ds:uri="http://purl.org/dc/elements/1.1/"/>
    <ds:schemaRef ds:uri="http://purl.org/dc/dcmitype/"/>
    <ds:schemaRef ds:uri="9ed64231-1096-4ec0-83d3-1259cc9022d2"/>
    <ds:schemaRef ds:uri="http://schemas.microsoft.com/office/infopath/2007/PartnerControls"/>
    <ds:schemaRef ds:uri="9e647833-5fef-48b9-afbb-066bc0af5504"/>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E578BF23-1291-414D-A6EE-80071A689D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ed64231-1096-4ec0-83d3-1259cc9022d2"/>
    <ds:schemaRef ds:uri="9e647833-5fef-48b9-afbb-066bc0af55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8E91126-3FE3-4DC7-AA95-EECA86ADD4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1773</TotalTime>
  <Words>2210</Words>
  <Application>Microsoft Office PowerPoint</Application>
  <PresentationFormat>Widescreen</PresentationFormat>
  <Paragraphs>284</Paragraphs>
  <Slides>43</Slides>
  <Notes>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43</vt:i4>
      </vt:variant>
    </vt:vector>
  </HeadingPairs>
  <TitlesOfParts>
    <vt:vector size="55" baseType="lpstr">
      <vt:lpstr>Abadi</vt:lpstr>
      <vt:lpstr>Arial</vt:lpstr>
      <vt:lpstr>Arial Black</vt:lpstr>
      <vt:lpstr>Calibri</vt:lpstr>
      <vt:lpstr>Calibri Light</vt:lpstr>
      <vt:lpstr>Mahsuri Sans</vt:lpstr>
      <vt:lpstr>Myriad Pro</vt:lpstr>
      <vt:lpstr>Open Sans</vt:lpstr>
      <vt:lpstr>Times New Roman</vt:lpstr>
      <vt:lpstr>Verdana</vt:lpstr>
      <vt:lpstr>Office Theme</vt:lpstr>
      <vt:lpstr>TigheBond_Clockwork</vt:lpstr>
      <vt:lpstr>Dennis Pound Pond: Resilient Stormwater Design Project Update</vt:lpstr>
      <vt:lpstr>Dennis Pound Pond: Resilient Stormwater Design Project Update -AGENDA</vt:lpstr>
      <vt:lpstr>Welcome to Pound Pond Nestled between the historic village of Dennisport and the South Cape beaches along Nantucket Sound, Pound Pond has survived 18,000 years of change.   Geologic processes in the Pleistocene Epoch and more recent anthropogenic uses have shaped Pound Pond over the years.  This historical knowledge is helpful to restore the Pond to its most vibrant, useful present.</vt:lpstr>
      <vt:lpstr>PowerPoint Presentation</vt:lpstr>
      <vt:lpstr>Pound Pond Flood Mitigation &amp; Storm Drainage Improvements</vt:lpstr>
      <vt:lpstr>PowerPoint Presentation</vt:lpstr>
      <vt:lpstr>History of Flooding </vt:lpstr>
      <vt:lpstr>Historic Cause of Degradation</vt:lpstr>
      <vt:lpstr>Restoration and Resilience Plan</vt:lpstr>
      <vt:lpstr>Future Climate Change Impacts and Vulnerabilities</vt:lpstr>
      <vt:lpstr> </vt:lpstr>
      <vt:lpstr>PowerPoint Presentation</vt:lpstr>
      <vt:lpstr>PowerPoint Presentation</vt:lpstr>
      <vt:lpstr>PowerPoint Presentation</vt:lpstr>
      <vt:lpstr>PowerPoint Presentation</vt:lpstr>
      <vt:lpstr>Planting Plan</vt:lpstr>
      <vt:lpstr>Planting Plan</vt:lpstr>
      <vt:lpstr>Alternative Ameneties</vt:lpstr>
      <vt:lpstr>PowerPoint Presentation</vt:lpstr>
      <vt:lpstr>GIS Story Map Development</vt:lpstr>
      <vt:lpstr>18,000 – 6,000 BC:</vt:lpstr>
      <vt:lpstr>10,000 BC  People of the First Light</vt:lpstr>
      <vt:lpstr>18,000 – 6,000 BC</vt:lpstr>
      <vt:lpstr>17th Century: Colonialization</vt:lpstr>
      <vt:lpstr>18th Century: Industrial Revolution</vt:lpstr>
      <vt:lpstr>1900 – 1950: Post World War I</vt:lpstr>
      <vt:lpstr>1900 – 1950: Post World War I</vt:lpstr>
      <vt:lpstr>1950 – 2000: Industrial Revolution</vt:lpstr>
      <vt:lpstr>2000s: New Millenium Era</vt:lpstr>
      <vt:lpstr>Present Day</vt:lpstr>
      <vt:lpstr>PowerPoint Presentation</vt:lpstr>
      <vt:lpstr>Park Entry</vt:lpstr>
      <vt:lpstr>Park Entry – Construction Concepts</vt:lpstr>
      <vt:lpstr>Park Entry</vt:lpstr>
      <vt:lpstr>Daylighted Stream</vt:lpstr>
      <vt:lpstr>Daylighted Stream</vt:lpstr>
      <vt:lpstr>Constructed Wetland</vt:lpstr>
      <vt:lpstr>Constructed Wetland</vt:lpstr>
      <vt:lpstr>Stream Restoration</vt:lpstr>
      <vt:lpstr>Stream Restoration</vt:lpstr>
      <vt:lpstr>Plant ID Posts</vt:lpstr>
      <vt:lpstr>Plant ID Posts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History of Resiliency at Pound Pond</dc:title>
  <dc:creator>Haley Rivers</dc:creator>
  <cp:lastModifiedBy>Tom Andrade</cp:lastModifiedBy>
  <cp:revision>44</cp:revision>
  <dcterms:created xsi:type="dcterms:W3CDTF">2023-02-27T20:49:53Z</dcterms:created>
  <dcterms:modified xsi:type="dcterms:W3CDTF">2023-07-20T15:48:37Z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0x0101006AFEB3EB05A6A54FB6F4F19FDE7579B1</vt:lpwstr>
  </property>
</Properties>
</file>